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C166A-F2D6-42ED-BFAC-1EF4327E9C1A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D10E-8AF3-4218-B5B0-5C6A1262A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330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C166A-F2D6-42ED-BFAC-1EF4327E9C1A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D10E-8AF3-4218-B5B0-5C6A1262A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99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C166A-F2D6-42ED-BFAC-1EF4327E9C1A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D10E-8AF3-4218-B5B0-5C6A1262A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889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C166A-F2D6-42ED-BFAC-1EF4327E9C1A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D10E-8AF3-4218-B5B0-5C6A1262A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086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C166A-F2D6-42ED-BFAC-1EF4327E9C1A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D10E-8AF3-4218-B5B0-5C6A1262A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345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C166A-F2D6-42ED-BFAC-1EF4327E9C1A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D10E-8AF3-4218-B5B0-5C6A1262A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008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C166A-F2D6-42ED-BFAC-1EF4327E9C1A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D10E-8AF3-4218-B5B0-5C6A1262A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322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C166A-F2D6-42ED-BFAC-1EF4327E9C1A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D10E-8AF3-4218-B5B0-5C6A1262A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971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C166A-F2D6-42ED-BFAC-1EF4327E9C1A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D10E-8AF3-4218-B5B0-5C6A1262A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133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C166A-F2D6-42ED-BFAC-1EF4327E9C1A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D10E-8AF3-4218-B5B0-5C6A1262A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003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C166A-F2D6-42ED-BFAC-1EF4327E9C1A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D10E-8AF3-4218-B5B0-5C6A1262A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821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C166A-F2D6-42ED-BFAC-1EF4327E9C1A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6D10E-8AF3-4218-B5B0-5C6A1262A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628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9594" y="3482962"/>
            <a:ext cx="9144000" cy="2387600"/>
          </a:xfrm>
        </p:spPr>
        <p:txBody>
          <a:bodyPr>
            <a:noAutofit/>
          </a:bodyPr>
          <a:lstStyle/>
          <a:p>
            <a:r>
              <a:rPr lang="ar-LB" sz="7200" dirty="0" smtClean="0"/>
              <a:t>هلم نصعد لجبل الرب</a:t>
            </a:r>
            <a:br>
              <a:rPr lang="ar-LB" sz="7200" dirty="0" smtClean="0"/>
            </a:br>
            <a:r>
              <a:rPr lang="ar-LB" sz="7200" dirty="0" smtClean="0"/>
              <a:t>نتعلم من طرقه</a:t>
            </a:r>
            <a:br>
              <a:rPr lang="ar-LB" sz="7200" dirty="0" smtClean="0"/>
            </a:br>
            <a:r>
              <a:rPr lang="ar-LB" sz="7200" dirty="0" smtClean="0"/>
              <a:t>إلى بيت إله يعقوب </a:t>
            </a:r>
            <a:br>
              <a:rPr lang="ar-LB" sz="7200" dirty="0" smtClean="0"/>
            </a:br>
            <a:r>
              <a:rPr lang="ar-LB" sz="7200" dirty="0" smtClean="0"/>
              <a:t>ونسلك في سبله</a:t>
            </a:r>
            <a:endParaRPr lang="en-US" sz="7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53217"/>
            <a:ext cx="2050350" cy="9867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LB" b="1" dirty="0" smtClean="0"/>
              <a:t>قرار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01469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9594" y="3482962"/>
            <a:ext cx="9144000" cy="2387600"/>
          </a:xfrm>
        </p:spPr>
        <p:txBody>
          <a:bodyPr>
            <a:noAutofit/>
          </a:bodyPr>
          <a:lstStyle/>
          <a:p>
            <a:r>
              <a:rPr lang="ar-LB" sz="7200" dirty="0" smtClean="0"/>
              <a:t>هلم نصعد لجبل الرب</a:t>
            </a:r>
            <a:br>
              <a:rPr lang="ar-LB" sz="7200" dirty="0" smtClean="0"/>
            </a:br>
            <a:r>
              <a:rPr lang="ar-LB" sz="7200" dirty="0" smtClean="0"/>
              <a:t>نتعلم من طرقه</a:t>
            </a:r>
            <a:br>
              <a:rPr lang="ar-LB" sz="7200" dirty="0" smtClean="0"/>
            </a:br>
            <a:r>
              <a:rPr lang="ar-LB" sz="7200" dirty="0" smtClean="0"/>
              <a:t>إلى بيت إله يعقوب </a:t>
            </a:r>
            <a:br>
              <a:rPr lang="ar-LB" sz="7200" dirty="0" smtClean="0"/>
            </a:br>
            <a:r>
              <a:rPr lang="ar-LB" sz="7200" dirty="0" smtClean="0"/>
              <a:t>ونسلك في سبله</a:t>
            </a:r>
            <a:endParaRPr lang="en-US" sz="7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53217"/>
            <a:ext cx="2050350" cy="9867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1/3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505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9594" y="3482962"/>
            <a:ext cx="9144000" cy="2387600"/>
          </a:xfrm>
        </p:spPr>
        <p:txBody>
          <a:bodyPr>
            <a:noAutofit/>
          </a:bodyPr>
          <a:lstStyle/>
          <a:p>
            <a:r>
              <a:rPr lang="ar-LB" sz="7200" dirty="0" smtClean="0"/>
              <a:t>هلم نصعد لجبل الرب</a:t>
            </a:r>
            <a:br>
              <a:rPr lang="ar-LB" sz="7200" dirty="0" smtClean="0"/>
            </a:br>
            <a:r>
              <a:rPr lang="ar-LB" sz="7200" dirty="0" smtClean="0"/>
              <a:t>نتعلم من طرقه</a:t>
            </a:r>
            <a:br>
              <a:rPr lang="ar-LB" sz="7200" dirty="0" smtClean="0"/>
            </a:br>
            <a:r>
              <a:rPr lang="ar-LB" sz="7200" dirty="0" smtClean="0"/>
              <a:t>إلى بيت إله يعقوب </a:t>
            </a:r>
            <a:br>
              <a:rPr lang="ar-LB" sz="7200" dirty="0" smtClean="0"/>
            </a:br>
            <a:r>
              <a:rPr lang="ar-LB" sz="7200" dirty="0" smtClean="0"/>
              <a:t>ونسلك في سبله</a:t>
            </a:r>
            <a:endParaRPr lang="en-US" sz="7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53217"/>
            <a:ext cx="2050350" cy="9867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LB" b="1" dirty="0" smtClean="0"/>
              <a:t>قرار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51445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9594" y="3482962"/>
            <a:ext cx="9144000" cy="2387600"/>
          </a:xfrm>
        </p:spPr>
        <p:txBody>
          <a:bodyPr>
            <a:noAutofit/>
          </a:bodyPr>
          <a:lstStyle/>
          <a:p>
            <a:r>
              <a:rPr lang="ar-LB" sz="7200" dirty="0" smtClean="0"/>
              <a:t>من جبل الرب قوتي</a:t>
            </a:r>
            <a:br>
              <a:rPr lang="ar-LB" sz="7200" dirty="0" smtClean="0"/>
            </a:br>
            <a:r>
              <a:rPr lang="ar-LB" sz="7200" dirty="0" smtClean="0"/>
              <a:t>لأشهد للشعب</a:t>
            </a:r>
            <a:br>
              <a:rPr lang="ar-LB" sz="7200" dirty="0" smtClean="0"/>
            </a:br>
            <a:r>
              <a:rPr lang="ar-LB" sz="7200" dirty="0" smtClean="0"/>
              <a:t>عن موته لأجلي</a:t>
            </a:r>
            <a:br>
              <a:rPr lang="ar-LB" sz="7200" dirty="0" smtClean="0"/>
            </a:br>
            <a:r>
              <a:rPr lang="ar-LB" sz="7200" dirty="0" smtClean="0"/>
              <a:t>ذاق موت الصليب</a:t>
            </a:r>
            <a:endParaRPr lang="en-US" sz="7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53217"/>
            <a:ext cx="2050350" cy="9867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LB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/3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328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9594" y="3482962"/>
            <a:ext cx="9144000" cy="2387600"/>
          </a:xfrm>
        </p:spPr>
        <p:txBody>
          <a:bodyPr>
            <a:noAutofit/>
          </a:bodyPr>
          <a:lstStyle/>
          <a:p>
            <a:r>
              <a:rPr lang="ar-LB" sz="7200" dirty="0" smtClean="0"/>
              <a:t>هلم نصعد لجبل الرب</a:t>
            </a:r>
            <a:br>
              <a:rPr lang="ar-LB" sz="7200" dirty="0" smtClean="0"/>
            </a:br>
            <a:r>
              <a:rPr lang="ar-LB" sz="7200" dirty="0" smtClean="0"/>
              <a:t>نتعلم من طرقه</a:t>
            </a:r>
            <a:br>
              <a:rPr lang="ar-LB" sz="7200" dirty="0" smtClean="0"/>
            </a:br>
            <a:r>
              <a:rPr lang="ar-LB" sz="7200" dirty="0" smtClean="0"/>
              <a:t>إلى بيت إله يعقوب </a:t>
            </a:r>
            <a:br>
              <a:rPr lang="ar-LB" sz="7200" dirty="0" smtClean="0"/>
            </a:br>
            <a:r>
              <a:rPr lang="ar-LB" sz="7200" dirty="0" smtClean="0"/>
              <a:t>ونسلك في سبله</a:t>
            </a:r>
            <a:endParaRPr lang="en-US" sz="7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53217"/>
            <a:ext cx="2050350" cy="9867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LB" b="1" dirty="0" smtClean="0"/>
              <a:t>قرار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91644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9594" y="3482962"/>
            <a:ext cx="9144000" cy="2387600"/>
          </a:xfrm>
        </p:spPr>
        <p:txBody>
          <a:bodyPr>
            <a:noAutofit/>
          </a:bodyPr>
          <a:lstStyle/>
          <a:p>
            <a:r>
              <a:rPr lang="ar-LB" sz="7200" dirty="0" smtClean="0"/>
              <a:t>من جبل الرب نصرتي</a:t>
            </a:r>
            <a:br>
              <a:rPr lang="ar-LB" sz="7200" dirty="0" smtClean="0"/>
            </a:br>
            <a:r>
              <a:rPr lang="ar-LB" sz="7200" dirty="0" smtClean="0"/>
              <a:t>على قوات الشر</a:t>
            </a:r>
            <a:br>
              <a:rPr lang="ar-LB" sz="7200" dirty="0" smtClean="0"/>
            </a:br>
            <a:r>
              <a:rPr lang="ar-LB" sz="7200" dirty="0" smtClean="0"/>
              <a:t>أهديه كل محبتي</a:t>
            </a:r>
            <a:br>
              <a:rPr lang="ar-LB" sz="7200" dirty="0" smtClean="0"/>
            </a:br>
            <a:r>
              <a:rPr lang="ar-LB" sz="7200" dirty="0" smtClean="0"/>
              <a:t>إلى نهاية الدهر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53217"/>
            <a:ext cx="2050350" cy="9867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/3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79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9594" y="3482962"/>
            <a:ext cx="9144000" cy="2387600"/>
          </a:xfrm>
        </p:spPr>
        <p:txBody>
          <a:bodyPr>
            <a:noAutofit/>
          </a:bodyPr>
          <a:lstStyle/>
          <a:p>
            <a:r>
              <a:rPr lang="ar-LB" sz="7200" dirty="0" smtClean="0"/>
              <a:t>هلم نصعد لجبل الرب</a:t>
            </a:r>
            <a:br>
              <a:rPr lang="ar-LB" sz="7200" dirty="0" smtClean="0"/>
            </a:br>
            <a:r>
              <a:rPr lang="ar-LB" sz="7200" dirty="0" smtClean="0"/>
              <a:t>نتعلم من طرقه</a:t>
            </a:r>
            <a:br>
              <a:rPr lang="ar-LB" sz="7200" dirty="0" smtClean="0"/>
            </a:br>
            <a:r>
              <a:rPr lang="ar-LB" sz="7200" dirty="0" smtClean="0"/>
              <a:t>إلى بيت إله يعقوب </a:t>
            </a:r>
            <a:br>
              <a:rPr lang="ar-LB" sz="7200" dirty="0" smtClean="0"/>
            </a:br>
            <a:r>
              <a:rPr lang="ar-LB" sz="7200" dirty="0" smtClean="0"/>
              <a:t>ونسلك في سبله</a:t>
            </a:r>
            <a:endParaRPr lang="en-US" sz="7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53217"/>
            <a:ext cx="2050350" cy="9867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LB" b="1" dirty="0" smtClean="0"/>
              <a:t>قرار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1454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</Words>
  <Application>Microsoft Office PowerPoint</Application>
  <PresentationFormat>Widescreen</PresentationFormat>
  <Paragraphs>14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هلم نصعد لجبل الرب نتعلم من طرقه إلى بيت إله يعقوب  ونسلك في سبله</vt:lpstr>
      <vt:lpstr>هلم نصعد لجبل الرب نتعلم من طرقه إلى بيت إله يعقوب  ونسلك في سبله</vt:lpstr>
      <vt:lpstr>هلم نصعد لجبل الرب نتعلم من طرقه إلى بيت إله يعقوب  ونسلك في سبله</vt:lpstr>
      <vt:lpstr>من جبل الرب قوتي لأشهد للشعب عن موته لأجلي ذاق موت الصليب</vt:lpstr>
      <vt:lpstr>هلم نصعد لجبل الرب نتعلم من طرقه إلى بيت إله يعقوب  ونسلك في سبله</vt:lpstr>
      <vt:lpstr>من جبل الرب نصرتي على قوات الشر أهديه كل محبتي إلى نهاية الدهر</vt:lpstr>
      <vt:lpstr>هلم نصعد لجبل الرب نتعلم من طرقه إلى بيت إله يعقوب  ونسلك في سبله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هلم نصعد لجبل الرب نتعلم من طرقه إلى بيت إله يعقوب  ونسلك في سبله</dc:title>
  <dc:creator>CBBC</dc:creator>
  <cp:lastModifiedBy>CBBC</cp:lastModifiedBy>
  <cp:revision>1</cp:revision>
  <dcterms:created xsi:type="dcterms:W3CDTF">2022-07-05T11:19:22Z</dcterms:created>
  <dcterms:modified xsi:type="dcterms:W3CDTF">2022-07-05T11:19:27Z</dcterms:modified>
</cp:coreProperties>
</file>