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18B8-3AF7-4043-856E-2447C8B3A704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B61E5-D8B4-480B-ABA9-DB8D912CD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84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18B8-3AF7-4043-856E-2447C8B3A704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B61E5-D8B4-480B-ABA9-DB8D912CD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5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18B8-3AF7-4043-856E-2447C8B3A704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B61E5-D8B4-480B-ABA9-DB8D912CD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60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18B8-3AF7-4043-856E-2447C8B3A704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B61E5-D8B4-480B-ABA9-DB8D912CD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489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18B8-3AF7-4043-856E-2447C8B3A704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B61E5-D8B4-480B-ABA9-DB8D912CD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11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18B8-3AF7-4043-856E-2447C8B3A704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B61E5-D8B4-480B-ABA9-DB8D912CD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16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18B8-3AF7-4043-856E-2447C8B3A704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B61E5-D8B4-480B-ABA9-DB8D912CD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159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18B8-3AF7-4043-856E-2447C8B3A704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B61E5-D8B4-480B-ABA9-DB8D912CD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75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18B8-3AF7-4043-856E-2447C8B3A704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B61E5-D8B4-480B-ABA9-DB8D912CD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471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18B8-3AF7-4043-856E-2447C8B3A704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B61E5-D8B4-480B-ABA9-DB8D912CD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25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18B8-3AF7-4043-856E-2447C8B3A704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B61E5-D8B4-480B-ABA9-DB8D912CD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13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F18B8-3AF7-4043-856E-2447C8B3A704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B61E5-D8B4-480B-ABA9-DB8D912CD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08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3188" y="2730137"/>
            <a:ext cx="9144000" cy="3157266"/>
          </a:xfrm>
        </p:spPr>
        <p:txBody>
          <a:bodyPr>
            <a:noAutofit/>
          </a:bodyPr>
          <a:lstStyle/>
          <a:p>
            <a:r>
              <a:rPr lang="ar-LB" sz="8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لمسة </a:t>
            </a:r>
            <a: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شفاء لمسة حياة</a:t>
            </a:r>
            <a:b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تلمسني بإيدك ده أنت الإله</a:t>
            </a:r>
            <a:b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أنا عندى إيمان تشفيني الآن</a:t>
            </a:r>
            <a:b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لو هالمس ثوبك ما أنت </a:t>
            </a:r>
            <a:r>
              <a:rPr lang="ar-LB" sz="8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الحنان</a:t>
            </a:r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470262"/>
            <a:ext cx="1611086" cy="8277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1/2</a:t>
            </a:r>
            <a:endParaRPr lang="en-US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51554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7943" y="2821576"/>
            <a:ext cx="10624457" cy="3157266"/>
          </a:xfrm>
        </p:spPr>
        <p:txBody>
          <a:bodyPr>
            <a:noAutofit/>
          </a:bodyPr>
          <a:lstStyle/>
          <a:p>
            <a:pPr fontAlgn="base"/>
            <a:r>
              <a:rPr lang="ar-LB" sz="8000" dirty="0"/>
              <a:t/>
            </a:r>
            <a:br>
              <a:rPr lang="ar-LB" sz="8000" dirty="0"/>
            </a:br>
            <a:r>
              <a:rPr lang="ar-LB" sz="8000" dirty="0"/>
              <a:t>اشفيني من كل ضعف </a:t>
            </a:r>
            <a:r>
              <a:rPr lang="ar-LB" sz="8000" dirty="0" smtClean="0"/>
              <a:t>فيّ</a:t>
            </a:r>
            <a:br>
              <a:rPr lang="ar-LB" sz="8000" dirty="0" smtClean="0"/>
            </a:br>
            <a:r>
              <a:rPr lang="ar-LB" sz="8000" dirty="0" smtClean="0"/>
              <a:t> اشفيني من </a:t>
            </a:r>
            <a:r>
              <a:rPr lang="ar-LB" sz="8000" dirty="0"/>
              <a:t>الشهوة </a:t>
            </a:r>
            <a:r>
              <a:rPr lang="ar-LB" sz="8000" dirty="0" smtClean="0"/>
              <a:t>ومن </a:t>
            </a:r>
            <a:r>
              <a:rPr lang="ar-LB" sz="8000" dirty="0"/>
              <a:t>الخطية </a:t>
            </a:r>
            <a:r>
              <a:rPr lang="ar-LB" sz="8000" dirty="0" smtClean="0"/>
              <a:t/>
            </a:r>
            <a:br>
              <a:rPr lang="ar-LB" sz="8000" dirty="0" smtClean="0"/>
            </a:br>
            <a:r>
              <a:rPr lang="ar-LB" sz="8000" dirty="0" smtClean="0"/>
              <a:t>اشفيني محتاج </a:t>
            </a:r>
            <a:r>
              <a:rPr lang="ar-LB" sz="8000" dirty="0"/>
              <a:t>لك يا </a:t>
            </a:r>
            <a:r>
              <a:rPr lang="ar-LB" sz="8000" dirty="0" smtClean="0"/>
              <a:t>فادي</a:t>
            </a:r>
            <a:br>
              <a:rPr lang="ar-LB" sz="8000" dirty="0" smtClean="0"/>
            </a:br>
            <a:r>
              <a:rPr lang="ar-LB" sz="8000" dirty="0" smtClean="0"/>
              <a:t> (اشفيني)3</a:t>
            </a:r>
            <a:endParaRPr lang="ar-LB" sz="8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470262"/>
            <a:ext cx="1611086" cy="8277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LB" sz="5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القرار</a:t>
            </a:r>
            <a:endParaRPr lang="en-US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19049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7943" y="2769326"/>
            <a:ext cx="10141132" cy="3157266"/>
          </a:xfrm>
        </p:spPr>
        <p:txBody>
          <a:bodyPr>
            <a:noAutofit/>
          </a:bodyPr>
          <a:lstStyle/>
          <a:p>
            <a:pPr fontAlgn="base"/>
            <a:r>
              <a:rPr lang="ar-LB" sz="7200" dirty="0" smtClean="0"/>
              <a:t>جاي </a:t>
            </a:r>
            <a:r>
              <a:rPr lang="ar-LB" sz="7200" dirty="0"/>
              <a:t>لك بذنوب ندمان وباتوب</a:t>
            </a:r>
            <a:br>
              <a:rPr lang="ar-LB" sz="7200" dirty="0"/>
            </a:br>
            <a:r>
              <a:rPr lang="ar-LB" sz="7200" dirty="0"/>
              <a:t>طالب غفرانك بدم المصلوب</a:t>
            </a:r>
            <a:br>
              <a:rPr lang="ar-LB" sz="7200" dirty="0"/>
            </a:br>
            <a:r>
              <a:rPr lang="ar-LB" sz="7200" dirty="0"/>
              <a:t>بامسك في إيديك وبصدق فيك</a:t>
            </a:r>
            <a:br>
              <a:rPr lang="ar-LB" sz="7200" dirty="0"/>
            </a:br>
            <a:r>
              <a:rPr lang="ar-LB" sz="7200" dirty="0" smtClean="0"/>
              <a:t>يا يسوع </a:t>
            </a:r>
            <a:r>
              <a:rPr lang="ar-LB" sz="7200" dirty="0"/>
              <a:t>اشفيني أنا راجع </a:t>
            </a:r>
            <a:r>
              <a:rPr lang="ar-LB" sz="7200" dirty="0" smtClean="0"/>
              <a:t>ليك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470262"/>
            <a:ext cx="1611086" cy="8277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LB" sz="5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</a:t>
            </a:r>
            <a:r>
              <a:rPr lang="en-US" sz="5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/2</a:t>
            </a:r>
            <a:endParaRPr lang="en-US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1749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7943" y="2821576"/>
            <a:ext cx="10624457" cy="3157266"/>
          </a:xfrm>
        </p:spPr>
        <p:txBody>
          <a:bodyPr>
            <a:noAutofit/>
          </a:bodyPr>
          <a:lstStyle/>
          <a:p>
            <a:pPr fontAlgn="base"/>
            <a:r>
              <a:rPr lang="ar-LB" sz="8000" dirty="0"/>
              <a:t/>
            </a:r>
            <a:br>
              <a:rPr lang="ar-LB" sz="8000" dirty="0"/>
            </a:br>
            <a:r>
              <a:rPr lang="ar-LB" sz="8000" dirty="0"/>
              <a:t>اشفيني من كل ضعف </a:t>
            </a:r>
            <a:r>
              <a:rPr lang="ar-LB" sz="8000" dirty="0" smtClean="0"/>
              <a:t>فيّ</a:t>
            </a:r>
            <a:br>
              <a:rPr lang="ar-LB" sz="8000" dirty="0" smtClean="0"/>
            </a:br>
            <a:r>
              <a:rPr lang="ar-LB" sz="8000" dirty="0" smtClean="0"/>
              <a:t> اشفيني من </a:t>
            </a:r>
            <a:r>
              <a:rPr lang="ar-LB" sz="8000" dirty="0"/>
              <a:t>الشهوة </a:t>
            </a:r>
            <a:r>
              <a:rPr lang="ar-LB" sz="8000" dirty="0" smtClean="0"/>
              <a:t>ومن </a:t>
            </a:r>
            <a:r>
              <a:rPr lang="ar-LB" sz="8000" dirty="0"/>
              <a:t>الخطية </a:t>
            </a:r>
            <a:r>
              <a:rPr lang="ar-LB" sz="8000" dirty="0" smtClean="0"/>
              <a:t/>
            </a:r>
            <a:br>
              <a:rPr lang="ar-LB" sz="8000" dirty="0" smtClean="0"/>
            </a:br>
            <a:r>
              <a:rPr lang="ar-LB" sz="8000" dirty="0" smtClean="0"/>
              <a:t>اشفيني محتاج </a:t>
            </a:r>
            <a:r>
              <a:rPr lang="ar-LB" sz="8000" dirty="0"/>
              <a:t>لك يا </a:t>
            </a:r>
            <a:r>
              <a:rPr lang="ar-LB" sz="8000" dirty="0" smtClean="0"/>
              <a:t>فادي</a:t>
            </a:r>
            <a:br>
              <a:rPr lang="ar-LB" sz="8000" dirty="0" smtClean="0"/>
            </a:br>
            <a:r>
              <a:rPr lang="ar-LB" sz="8000" dirty="0" smtClean="0"/>
              <a:t> (اشفيني)3</a:t>
            </a:r>
            <a:endParaRPr lang="ar-LB" sz="8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470262"/>
            <a:ext cx="1611086" cy="8277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LB" sz="5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القرار</a:t>
            </a:r>
            <a:endParaRPr lang="en-US" sz="5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00942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Traditional Arabic</vt:lpstr>
      <vt:lpstr>Office Theme</vt:lpstr>
      <vt:lpstr>لمسة شفاء لمسة حياة تلمسني بإيدك ده أنت الإله أنا عندى إيمان تشفيني الآن لو هالمس ثوبك ما أنت الحنان</vt:lpstr>
      <vt:lpstr> اشفيني من كل ضعف فيّ  اشفيني من الشهوة ومن الخطية  اشفيني محتاج لك يا فادي  (اشفيني)3</vt:lpstr>
      <vt:lpstr>جاي لك بذنوب ندمان وباتوب طالب غفرانك بدم المصلوب بامسك في إيديك وبصدق فيك يا يسوع اشفيني أنا راجع ليك</vt:lpstr>
      <vt:lpstr> اشفيني من كل ضعف فيّ  اشفيني من الشهوة ومن الخطية  اشفيني محتاج لك يا فادي  (اشفيني)3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لمسة شفاء لمسة حياة تلمسني بإيدك ده أنت الإله أنا عندى إيمان تشفيني الآن لو هالمس ثوبك ما أنت الحنان</dc:title>
  <dc:creator>Gerard .</dc:creator>
  <cp:lastModifiedBy>Gerard .</cp:lastModifiedBy>
  <cp:revision>1</cp:revision>
  <dcterms:created xsi:type="dcterms:W3CDTF">2022-07-20T12:38:37Z</dcterms:created>
  <dcterms:modified xsi:type="dcterms:W3CDTF">2022-07-20T12:38:41Z</dcterms:modified>
</cp:coreProperties>
</file>