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8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1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3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0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9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4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6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2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672F-F49C-4321-87A8-2076D63F8DF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9DFF6-BB63-4C5A-AAB6-7F900F1B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7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88311"/>
            <a:ext cx="12192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(رب ذا الكون ينادي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ar-LB" sz="7200" dirty="0" smtClean="0"/>
              <a:t>من أرسل من يذهب من أجلنا</a:t>
            </a:r>
            <a:br>
              <a:rPr lang="ar-LB" sz="7200" dirty="0" smtClean="0"/>
            </a:br>
            <a:r>
              <a:rPr lang="ar-LB" sz="7200" dirty="0" smtClean="0"/>
              <a:t>حان موعد الحصاد والصوت علا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ar-LB" sz="7200" dirty="0" smtClean="0"/>
              <a:t> شعبًا يطلب اعبروا لنا)٢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78302" y="422031"/>
            <a:ext cx="970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55597"/>
            <a:ext cx="12192000" cy="2387600"/>
          </a:xfrm>
        </p:spPr>
        <p:txBody>
          <a:bodyPr>
            <a:noAutofit/>
          </a:bodyPr>
          <a:lstStyle/>
          <a:p>
            <a:r>
              <a:rPr lang="ar-LB" sz="6600" dirty="0" smtClean="0"/>
              <a:t>إنني ربي الحصاد ورجاء الأمم </a:t>
            </a:r>
            <a:br>
              <a:rPr lang="ar-LB" sz="6600" dirty="0" smtClean="0"/>
            </a:br>
            <a:r>
              <a:rPr lang="ar-LB" sz="6600" dirty="0" smtClean="0"/>
              <a:t>نورًا للشعوب أدعوك فقم</a:t>
            </a:r>
            <a:br>
              <a:rPr lang="ar-LB" sz="6600" dirty="0" smtClean="0"/>
            </a:br>
            <a:r>
              <a:rPr lang="ar-LB" sz="6600" dirty="0" smtClean="0"/>
              <a:t>(قم وأشهد للملا عن حب من فدى)٢ </a:t>
            </a:r>
            <a:br>
              <a:rPr lang="ar-LB" sz="6600" dirty="0" smtClean="0"/>
            </a:br>
            <a:r>
              <a:rPr lang="ar-LB" sz="6600" dirty="0" smtClean="0"/>
              <a:t>هيا احمل العلم قم لا تخشى البلا </a:t>
            </a:r>
            <a:br>
              <a:rPr lang="ar-LB" sz="6600" dirty="0" smtClean="0"/>
            </a:br>
            <a:r>
              <a:rPr lang="ar-LB" sz="6600" dirty="0" smtClean="0"/>
              <a:t>أو رهبة العدى (أو دربًا للألم)٢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37624" y="281354"/>
            <a:ext cx="1322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1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17972"/>
            <a:ext cx="12192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(سيدي ذا شوق قلبي </a:t>
            </a:r>
            <a:br>
              <a:rPr lang="ar-LB" sz="7200" dirty="0" smtClean="0"/>
            </a:br>
            <a:r>
              <a:rPr lang="ar-LB" sz="7200" dirty="0" smtClean="0"/>
              <a:t>أن أعمل في كرمك كيفما تشاء</a:t>
            </a:r>
            <a:br>
              <a:rPr lang="ar-LB" sz="7200" dirty="0" smtClean="0"/>
            </a:br>
            <a:r>
              <a:rPr lang="ar-LB" sz="7200" dirty="0" smtClean="0"/>
              <a:t>ها صلاتي لك ربي أن تملأ </a:t>
            </a:r>
            <a:br>
              <a:rPr lang="ar-LB" sz="7200" dirty="0" smtClean="0"/>
            </a:br>
            <a:r>
              <a:rPr lang="ar-LB" sz="7200" dirty="0" smtClean="0"/>
              <a:t>فاه عبدك بكلام الحياة)٢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78302" y="422031"/>
            <a:ext cx="970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9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55597"/>
            <a:ext cx="12192000" cy="2387600"/>
          </a:xfrm>
        </p:spPr>
        <p:txBody>
          <a:bodyPr>
            <a:noAutofit/>
          </a:bodyPr>
          <a:lstStyle/>
          <a:p>
            <a:r>
              <a:rPr lang="ar-LB" sz="6600" dirty="0" smtClean="0"/>
              <a:t>إنني ربي الحصاد ورجاء الأمم </a:t>
            </a:r>
            <a:br>
              <a:rPr lang="ar-LB" sz="6600" dirty="0" smtClean="0"/>
            </a:br>
            <a:r>
              <a:rPr lang="ar-LB" sz="6600" dirty="0" smtClean="0"/>
              <a:t>نورًا للشعوب أدعوك فقم</a:t>
            </a:r>
            <a:br>
              <a:rPr lang="ar-LB" sz="6600" dirty="0" smtClean="0"/>
            </a:br>
            <a:r>
              <a:rPr lang="ar-LB" sz="6600" dirty="0" smtClean="0"/>
              <a:t>(قم وأشهد للملا عن حب من فدى)٢ </a:t>
            </a:r>
            <a:br>
              <a:rPr lang="ar-LB" sz="6600" dirty="0" smtClean="0"/>
            </a:br>
            <a:r>
              <a:rPr lang="ar-LB" sz="6600" dirty="0" smtClean="0"/>
              <a:t>هيا احمل العلم قم لا تخشى البلا </a:t>
            </a:r>
            <a:br>
              <a:rPr lang="ar-LB" sz="6600" dirty="0" smtClean="0"/>
            </a:br>
            <a:r>
              <a:rPr lang="ar-LB" sz="6600" dirty="0" smtClean="0"/>
              <a:t>أو رهبة العدى (أو دربًا للألم)٢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37624" y="281354"/>
            <a:ext cx="1322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0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74242"/>
            <a:ext cx="12192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(افتحن ربي القلوب </a:t>
            </a:r>
            <a:br>
              <a:rPr lang="ar-LB" sz="7200" dirty="0" smtClean="0"/>
            </a:br>
            <a:r>
              <a:rPr lang="ar-LB" sz="7200" dirty="0" smtClean="0"/>
              <a:t>كي تؤمن بخلاصك وقدرة فداك</a:t>
            </a:r>
            <a:br>
              <a:rPr lang="ar-LB" sz="7200" dirty="0" smtClean="0"/>
            </a:br>
            <a:r>
              <a:rPr lang="ar-LB" sz="7200" dirty="0" smtClean="0"/>
              <a:t>وامنحن لمن يتوب أن يعاين</a:t>
            </a:r>
            <a:br>
              <a:rPr lang="ar-LB" sz="7200" dirty="0" smtClean="0"/>
            </a:br>
            <a:r>
              <a:rPr lang="ar-LB" sz="7200" dirty="0" smtClean="0"/>
              <a:t> نور وجهك وروعة بهاك)٢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78302" y="422031"/>
            <a:ext cx="970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1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55597"/>
            <a:ext cx="12192000" cy="2387600"/>
          </a:xfrm>
        </p:spPr>
        <p:txBody>
          <a:bodyPr>
            <a:noAutofit/>
          </a:bodyPr>
          <a:lstStyle/>
          <a:p>
            <a:r>
              <a:rPr lang="ar-LB" sz="6600" dirty="0" smtClean="0"/>
              <a:t>إنني ربي الحصاد ورجاء الأمم </a:t>
            </a:r>
            <a:br>
              <a:rPr lang="ar-LB" sz="6600" dirty="0" smtClean="0"/>
            </a:br>
            <a:r>
              <a:rPr lang="ar-LB" sz="6600" dirty="0" smtClean="0"/>
              <a:t>نورًا للشعوب أدعوك فقم</a:t>
            </a:r>
            <a:br>
              <a:rPr lang="ar-LB" sz="6600" dirty="0" smtClean="0"/>
            </a:br>
            <a:r>
              <a:rPr lang="ar-LB" sz="6600" dirty="0" smtClean="0"/>
              <a:t>(قم وأشهد للملا عن حب من فدى)٢ </a:t>
            </a:r>
            <a:br>
              <a:rPr lang="ar-LB" sz="6600" dirty="0" smtClean="0"/>
            </a:br>
            <a:r>
              <a:rPr lang="ar-LB" sz="6600" dirty="0" smtClean="0"/>
              <a:t>هيا احمل العلم قم لا تخشى البلا </a:t>
            </a:r>
            <a:br>
              <a:rPr lang="ar-LB" sz="6600" dirty="0" smtClean="0"/>
            </a:br>
            <a:r>
              <a:rPr lang="ar-LB" sz="6600" dirty="0" smtClean="0"/>
              <a:t>أو رهبة العدى (أو دربًا للألم)٢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37624" y="281354"/>
            <a:ext cx="1322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7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(رب ذا الكون ينادي  من أرسل من يذهب من أجلنا حان موعد الحصاد والصوت علا  شعبًا يطلب اعبروا لنا)٢</vt:lpstr>
      <vt:lpstr>إنني ربي الحصاد ورجاء الأمم  نورًا للشعوب أدعوك فقم (قم وأشهد للملا عن حب من فدى)٢  هيا احمل العلم قم لا تخشى البلا  أو رهبة العدى (أو دربًا للألم)٢</vt:lpstr>
      <vt:lpstr>(سيدي ذا شوق قلبي  أن أعمل في كرمك كيفما تشاء ها صلاتي لك ربي أن تملأ  فاه عبدك بكلام الحياة)٢</vt:lpstr>
      <vt:lpstr>إنني ربي الحصاد ورجاء الأمم  نورًا للشعوب أدعوك فقم (قم وأشهد للملا عن حب من فدى)٢  هيا احمل العلم قم لا تخشى البلا  أو رهبة العدى (أو دربًا للألم)٢</vt:lpstr>
      <vt:lpstr>(افتحن ربي القلوب  كي تؤمن بخلاصك وقدرة فداك وامنحن لمن يتوب أن يعاين  نور وجهك وروعة بهاك)٢</vt:lpstr>
      <vt:lpstr>إنني ربي الحصاد ورجاء الأمم  نورًا للشعوب أدعوك فقم (قم وأشهد للملا عن حب من فدى)٢  هيا احمل العلم قم لا تخشى البلا  أو رهبة العدى (أو دربًا للألم)٢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(رب ذا الكون ينادي  من أرسل من يذهب من أجلنا حان موعد الحصاد والصوت علا  شعبًا يطلب اعبروا لنا)٢</dc:title>
  <dc:creator>CBBC</dc:creator>
  <cp:lastModifiedBy>CBBC</cp:lastModifiedBy>
  <cp:revision>1</cp:revision>
  <dcterms:created xsi:type="dcterms:W3CDTF">2022-07-05T11:00:05Z</dcterms:created>
  <dcterms:modified xsi:type="dcterms:W3CDTF">2022-07-05T11:00:31Z</dcterms:modified>
</cp:coreProperties>
</file>