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62" r:id="rId5"/>
    <p:sldId id="256" r:id="rId6"/>
    <p:sldId id="257" r:id="rId7"/>
    <p:sldId id="258" r:id="rId8"/>
    <p:sldId id="259" r:id="rId9"/>
    <p:sldId id="260" r:id="rId10"/>
    <p:sldId id="261" r:id="rId11"/>
    <p:sldId id="263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2130429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6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2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8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93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25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E19EC-30E2-4A50-B150-CDA9E5E3A8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ED2A-BAB8-4F42-A75F-BC7328AA41AD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97104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D58A-45AE-4033-9FF4-E7CEF6EEAC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02DA-A9EA-44DC-9023-F6E7ECE66EF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77002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Youtube Hy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1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1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74B1-566B-47DC-A825-F82878D7BB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DFA66-780F-49CC-B3E0-91B0036349D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3E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0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6" y="2130429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6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2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8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93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25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E19EC-30E2-4A50-B150-CDA9E5E3A8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ED2A-BAB8-4F42-A75F-BC7328AA41AD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75986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FC27-90B5-4B9C-97A6-22C54AD264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FF72-D3C4-4003-BCE0-025BBA1804D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063550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7" y="4406905"/>
            <a:ext cx="10360501" cy="1362075"/>
          </a:xfrm>
        </p:spPr>
        <p:txBody>
          <a:bodyPr anchor="t"/>
          <a:lstStyle>
            <a:lvl1pPr algn="l">
              <a:defRPr sz="363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7" y="2906715"/>
            <a:ext cx="10360501" cy="1500187"/>
          </a:xfrm>
        </p:spPr>
        <p:txBody>
          <a:bodyPr anchor="b"/>
          <a:lstStyle>
            <a:lvl1pPr marL="0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1pPr>
            <a:lvl2pPr marL="41565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2pPr>
            <a:lvl3pPr marL="83131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3pPr>
            <a:lvl4pPr marL="1246974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4pPr>
            <a:lvl5pPr marL="166263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5pPr>
            <a:lvl6pPr marL="2078290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6pPr>
            <a:lvl7pPr marL="2493948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7pPr>
            <a:lvl8pPr marL="290960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8pPr>
            <a:lvl9pPr marL="3325264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A4C57-CB35-487D-A4F7-888B28F9CD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A0CB5-A5CC-41B5-BAAF-D9ECEB327D6F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71030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5"/>
            <a:ext cx="5383398" cy="4525963"/>
          </a:xfrm>
        </p:spPr>
        <p:txBody>
          <a:bodyPr/>
          <a:lstStyle>
            <a:lvl1pPr>
              <a:defRPr sz="2545"/>
            </a:lvl1pPr>
            <a:lvl2pPr>
              <a:defRPr sz="2182"/>
            </a:lvl2pPr>
            <a:lvl3pPr>
              <a:defRPr sz="1818"/>
            </a:lvl3pPr>
            <a:lvl4pPr>
              <a:defRPr sz="1636"/>
            </a:lvl4pPr>
            <a:lvl5pPr>
              <a:defRPr sz="1636"/>
            </a:lvl5pPr>
            <a:lvl6pPr>
              <a:defRPr sz="1636"/>
            </a:lvl6pPr>
            <a:lvl7pPr>
              <a:defRPr sz="1636"/>
            </a:lvl7pPr>
            <a:lvl8pPr>
              <a:defRPr sz="1636"/>
            </a:lvl8pPr>
            <a:lvl9pPr>
              <a:defRPr sz="16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5"/>
            <a:ext cx="5383398" cy="4525963"/>
          </a:xfrm>
        </p:spPr>
        <p:txBody>
          <a:bodyPr/>
          <a:lstStyle>
            <a:lvl1pPr>
              <a:defRPr sz="2545"/>
            </a:lvl1pPr>
            <a:lvl2pPr>
              <a:defRPr sz="2182"/>
            </a:lvl2pPr>
            <a:lvl3pPr>
              <a:defRPr sz="1818"/>
            </a:lvl3pPr>
            <a:lvl4pPr>
              <a:defRPr sz="1636"/>
            </a:lvl4pPr>
            <a:lvl5pPr>
              <a:defRPr sz="1636"/>
            </a:lvl5pPr>
            <a:lvl6pPr>
              <a:defRPr sz="1636"/>
            </a:lvl6pPr>
            <a:lvl7pPr>
              <a:defRPr sz="1636"/>
            </a:lvl7pPr>
            <a:lvl8pPr>
              <a:defRPr sz="1636"/>
            </a:lvl8pPr>
            <a:lvl9pPr>
              <a:defRPr sz="16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C66A7-9616-40A3-B1C9-DE608D9E5C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3D07-04BA-4459-B18A-F77D10CF413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91822"/>
      </p:ext>
    </p:extLst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4" cy="639762"/>
          </a:xfrm>
        </p:spPr>
        <p:txBody>
          <a:bodyPr anchor="b"/>
          <a:lstStyle>
            <a:lvl1pPr marL="0" indent="0">
              <a:buNone/>
              <a:defRPr sz="2182" b="1"/>
            </a:lvl1pPr>
            <a:lvl2pPr marL="415658" indent="0">
              <a:buNone/>
              <a:defRPr sz="1818" b="1"/>
            </a:lvl2pPr>
            <a:lvl3pPr marL="831316" indent="0">
              <a:buNone/>
              <a:defRPr sz="1636" b="1"/>
            </a:lvl3pPr>
            <a:lvl4pPr marL="1246974" indent="0">
              <a:buNone/>
              <a:defRPr sz="1455" b="1"/>
            </a:lvl4pPr>
            <a:lvl5pPr marL="1662632" indent="0">
              <a:buNone/>
              <a:defRPr sz="1455" b="1"/>
            </a:lvl5pPr>
            <a:lvl6pPr marL="2078290" indent="0">
              <a:buNone/>
              <a:defRPr sz="1455" b="1"/>
            </a:lvl6pPr>
            <a:lvl7pPr marL="2493948" indent="0">
              <a:buNone/>
              <a:defRPr sz="1455" b="1"/>
            </a:lvl7pPr>
            <a:lvl8pPr marL="2909605" indent="0">
              <a:buNone/>
              <a:defRPr sz="1455" b="1"/>
            </a:lvl8pPr>
            <a:lvl9pPr marL="3325264" indent="0">
              <a:buNone/>
              <a:defRPr sz="145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6"/>
            <a:ext cx="5385514" cy="3951288"/>
          </a:xfrm>
        </p:spPr>
        <p:txBody>
          <a:bodyPr/>
          <a:lstStyle>
            <a:lvl1pPr>
              <a:defRPr sz="2182"/>
            </a:lvl1pPr>
            <a:lvl2pPr>
              <a:defRPr sz="1818"/>
            </a:lvl2pPr>
            <a:lvl3pPr>
              <a:defRPr sz="163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2"/>
          </a:xfrm>
        </p:spPr>
        <p:txBody>
          <a:bodyPr anchor="b"/>
          <a:lstStyle>
            <a:lvl1pPr marL="0" indent="0">
              <a:buNone/>
              <a:defRPr sz="2182" b="1"/>
            </a:lvl1pPr>
            <a:lvl2pPr marL="415658" indent="0">
              <a:buNone/>
              <a:defRPr sz="1818" b="1"/>
            </a:lvl2pPr>
            <a:lvl3pPr marL="831316" indent="0">
              <a:buNone/>
              <a:defRPr sz="1636" b="1"/>
            </a:lvl3pPr>
            <a:lvl4pPr marL="1246974" indent="0">
              <a:buNone/>
              <a:defRPr sz="1455" b="1"/>
            </a:lvl4pPr>
            <a:lvl5pPr marL="1662632" indent="0">
              <a:buNone/>
              <a:defRPr sz="1455" b="1"/>
            </a:lvl5pPr>
            <a:lvl6pPr marL="2078290" indent="0">
              <a:buNone/>
              <a:defRPr sz="1455" b="1"/>
            </a:lvl6pPr>
            <a:lvl7pPr marL="2493948" indent="0">
              <a:buNone/>
              <a:defRPr sz="1455" b="1"/>
            </a:lvl7pPr>
            <a:lvl8pPr marL="2909605" indent="0">
              <a:buNone/>
              <a:defRPr sz="1455" b="1"/>
            </a:lvl8pPr>
            <a:lvl9pPr marL="3325264" indent="0">
              <a:buNone/>
              <a:defRPr sz="145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6"/>
            <a:ext cx="5387630" cy="3951288"/>
          </a:xfrm>
        </p:spPr>
        <p:txBody>
          <a:bodyPr/>
          <a:lstStyle>
            <a:lvl1pPr>
              <a:defRPr sz="2182"/>
            </a:lvl1pPr>
            <a:lvl2pPr>
              <a:defRPr sz="1818"/>
            </a:lvl2pPr>
            <a:lvl3pPr>
              <a:defRPr sz="163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E4C5-AC27-41D0-9A4B-1BA54AEE6B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EE6A-F745-4C05-AB07-562631FA753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7312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5F35-4649-460A-8C10-3A1A756D132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2E759-CBD8-474D-875A-3D238545DD7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47347"/>
      </p:ext>
    </p:extLst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41DA8-2CFD-4E63-BE07-D58E8F7233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C1BB-52E4-464F-A1DB-69E861B73A0A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73920"/>
      </p:ext>
    </p:extLst>
  </p:cSld>
  <p:clrMapOvr>
    <a:masterClrMapping/>
  </p:clrMapOvr>
  <p:transition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7" y="273050"/>
            <a:ext cx="4010039" cy="1162050"/>
          </a:xfrm>
        </p:spPr>
        <p:txBody>
          <a:bodyPr anchor="b"/>
          <a:lstStyle>
            <a:lvl1pPr algn="l">
              <a:defRPr sz="181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4"/>
            <a:ext cx="6813892" cy="5853113"/>
          </a:xfrm>
        </p:spPr>
        <p:txBody>
          <a:bodyPr/>
          <a:lstStyle>
            <a:lvl1pPr>
              <a:defRPr sz="2909"/>
            </a:lvl1pPr>
            <a:lvl2pPr>
              <a:defRPr sz="2545"/>
            </a:lvl2pPr>
            <a:lvl3pPr>
              <a:defRPr sz="2182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7" y="1435106"/>
            <a:ext cx="4010039" cy="4691063"/>
          </a:xfrm>
        </p:spPr>
        <p:txBody>
          <a:bodyPr/>
          <a:lstStyle>
            <a:lvl1pPr marL="0" indent="0">
              <a:buNone/>
              <a:defRPr sz="1273"/>
            </a:lvl1pPr>
            <a:lvl2pPr marL="415658" indent="0">
              <a:buNone/>
              <a:defRPr sz="1091"/>
            </a:lvl2pPr>
            <a:lvl3pPr marL="831316" indent="0">
              <a:buNone/>
              <a:defRPr sz="910"/>
            </a:lvl3pPr>
            <a:lvl4pPr marL="1246974" indent="0">
              <a:buNone/>
              <a:defRPr sz="818"/>
            </a:lvl4pPr>
            <a:lvl5pPr marL="1662632" indent="0">
              <a:buNone/>
              <a:defRPr sz="818"/>
            </a:lvl5pPr>
            <a:lvl6pPr marL="2078290" indent="0">
              <a:buNone/>
              <a:defRPr sz="818"/>
            </a:lvl6pPr>
            <a:lvl7pPr marL="2493948" indent="0">
              <a:buNone/>
              <a:defRPr sz="818"/>
            </a:lvl7pPr>
            <a:lvl8pPr marL="2909605" indent="0">
              <a:buNone/>
              <a:defRPr sz="818"/>
            </a:lvl8pPr>
            <a:lvl9pPr marL="3325264" indent="0">
              <a:buNone/>
              <a:defRPr sz="8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8477-14ED-43BE-A53A-138707E02F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229A-576A-4A13-B352-ECFAA415AB8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45996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FC27-90B5-4B9C-97A6-22C54AD264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FF72-D3C4-4003-BCE0-025BBA1804D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83523"/>
      </p:ext>
    </p:extLst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9" y="4800600"/>
            <a:ext cx="7313295" cy="566738"/>
          </a:xfrm>
        </p:spPr>
        <p:txBody>
          <a:bodyPr anchor="b"/>
          <a:lstStyle>
            <a:lvl1pPr algn="l">
              <a:defRPr sz="181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9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09"/>
            </a:lvl1pPr>
            <a:lvl2pPr marL="415658" indent="0">
              <a:buNone/>
              <a:defRPr sz="2545"/>
            </a:lvl2pPr>
            <a:lvl3pPr marL="831316" indent="0">
              <a:buNone/>
              <a:defRPr sz="2182"/>
            </a:lvl3pPr>
            <a:lvl4pPr marL="1246974" indent="0">
              <a:buNone/>
              <a:defRPr sz="1818"/>
            </a:lvl4pPr>
            <a:lvl5pPr marL="1662632" indent="0">
              <a:buNone/>
              <a:defRPr sz="1818"/>
            </a:lvl5pPr>
            <a:lvl6pPr marL="2078290" indent="0">
              <a:buNone/>
              <a:defRPr sz="1818"/>
            </a:lvl6pPr>
            <a:lvl7pPr marL="2493948" indent="0">
              <a:buNone/>
              <a:defRPr sz="1818"/>
            </a:lvl7pPr>
            <a:lvl8pPr marL="2909605" indent="0">
              <a:buNone/>
              <a:defRPr sz="1818"/>
            </a:lvl8pPr>
            <a:lvl9pPr marL="3325264" indent="0">
              <a:buNone/>
              <a:defRPr sz="1818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9" y="5367338"/>
            <a:ext cx="7313295" cy="804862"/>
          </a:xfrm>
        </p:spPr>
        <p:txBody>
          <a:bodyPr/>
          <a:lstStyle>
            <a:lvl1pPr marL="0" indent="0">
              <a:buNone/>
              <a:defRPr sz="1273"/>
            </a:lvl1pPr>
            <a:lvl2pPr marL="415658" indent="0">
              <a:buNone/>
              <a:defRPr sz="1091"/>
            </a:lvl2pPr>
            <a:lvl3pPr marL="831316" indent="0">
              <a:buNone/>
              <a:defRPr sz="910"/>
            </a:lvl3pPr>
            <a:lvl4pPr marL="1246974" indent="0">
              <a:buNone/>
              <a:defRPr sz="818"/>
            </a:lvl4pPr>
            <a:lvl5pPr marL="1662632" indent="0">
              <a:buNone/>
              <a:defRPr sz="818"/>
            </a:lvl5pPr>
            <a:lvl6pPr marL="2078290" indent="0">
              <a:buNone/>
              <a:defRPr sz="818"/>
            </a:lvl6pPr>
            <a:lvl7pPr marL="2493948" indent="0">
              <a:buNone/>
              <a:defRPr sz="818"/>
            </a:lvl7pPr>
            <a:lvl8pPr marL="2909605" indent="0">
              <a:buNone/>
              <a:defRPr sz="818"/>
            </a:lvl8pPr>
            <a:lvl9pPr marL="3325264" indent="0">
              <a:buNone/>
              <a:defRPr sz="8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6E88-EB73-4064-B629-B1D3CF0D17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DC52-2988-4A1B-8C03-B988158D92C6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61168"/>
      </p:ext>
    </p:extLst>
  </p:cSld>
  <p:clrMapOvr>
    <a:masterClrMapping/>
  </p:clrMapOvr>
  <p:transition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D58A-45AE-4033-9FF4-E7CEF6EEAC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02DA-A9EA-44DC-9023-F6E7ECE66EF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95157"/>
      </p:ext>
    </p:extLst>
  </p:cSld>
  <p:clrMapOvr>
    <a:masterClrMapping/>
  </p:clrMapOvr>
  <p:transition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Youtube Hy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1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1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74B1-566B-47DC-A825-F82878D7BB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DFA66-780F-49CC-B3E0-91B0036349D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3E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77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462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1415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311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669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2586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97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7" y="4406905"/>
            <a:ext cx="10360501" cy="1362075"/>
          </a:xfrm>
        </p:spPr>
        <p:txBody>
          <a:bodyPr anchor="t"/>
          <a:lstStyle>
            <a:lvl1pPr algn="l">
              <a:defRPr sz="363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7" y="2906715"/>
            <a:ext cx="10360501" cy="1500187"/>
          </a:xfrm>
        </p:spPr>
        <p:txBody>
          <a:bodyPr anchor="b"/>
          <a:lstStyle>
            <a:lvl1pPr marL="0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1pPr>
            <a:lvl2pPr marL="41565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2pPr>
            <a:lvl3pPr marL="831316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3pPr>
            <a:lvl4pPr marL="1246974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4pPr>
            <a:lvl5pPr marL="166263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5pPr>
            <a:lvl6pPr marL="2078290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6pPr>
            <a:lvl7pPr marL="2493948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7pPr>
            <a:lvl8pPr marL="290960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8pPr>
            <a:lvl9pPr marL="3325264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A4C57-CB35-487D-A4F7-888B28F9CD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A0CB5-A5CC-41B5-BAAF-D9ECEB327D6F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80654"/>
      </p:ext>
    </p:extLst>
  </p:cSld>
  <p:clrMapOvr>
    <a:masterClrMapping/>
  </p:clrMapOvr>
  <p:transition>
    <p:wedg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3068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339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632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27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8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E19EC-30E2-4A50-B150-CDA9E5E3A8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ED2A-BAB8-4F42-A75F-BC7328AA41AD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37115"/>
      </p:ext>
    </p:extLst>
  </p:cSld>
  <p:clrMapOvr>
    <a:masterClrMapping/>
  </p:clrMapOvr>
  <p:transition>
    <p:wedg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FC27-90B5-4B9C-97A6-22C54AD264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FF72-D3C4-4003-BCE0-025BBA1804D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592343"/>
      </p:ext>
    </p:extLst>
  </p:cSld>
  <p:clrMapOvr>
    <a:masterClrMapping/>
  </p:clrMapOvr>
  <p:transition>
    <p:wedg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3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A4C57-CB35-487D-A4F7-888B28F9CD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A0CB5-A5CC-41B5-BAAF-D9ECEB327D6F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88116"/>
      </p:ext>
    </p:extLst>
  </p:cSld>
  <p:clrMapOvr>
    <a:masterClrMapping/>
  </p:clrMapOvr>
  <p:transition>
    <p:wedg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3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3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C66A7-9616-40A3-B1C9-DE608D9E5C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3D07-04BA-4459-B18A-F77D10CF413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54594"/>
      </p:ext>
    </p:extLst>
  </p:cSld>
  <p:clrMapOvr>
    <a:masterClrMapping/>
  </p:clrMapOvr>
  <p:transition>
    <p:wedg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E4C5-AC27-41D0-9A4B-1BA54AEE6B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EE6A-F745-4C05-AB07-562631FA753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52734"/>
      </p:ext>
    </p:extLst>
  </p:cSld>
  <p:clrMapOvr>
    <a:masterClrMapping/>
  </p:clrMapOvr>
  <p:transition>
    <p:wedg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5F35-4649-460A-8C10-3A1A756D132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2E759-CBD8-474D-875A-3D238545DD7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9519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5"/>
            <a:ext cx="5383398" cy="4525963"/>
          </a:xfrm>
        </p:spPr>
        <p:txBody>
          <a:bodyPr/>
          <a:lstStyle>
            <a:lvl1pPr>
              <a:defRPr sz="2545"/>
            </a:lvl1pPr>
            <a:lvl2pPr>
              <a:defRPr sz="2182"/>
            </a:lvl2pPr>
            <a:lvl3pPr>
              <a:defRPr sz="1818"/>
            </a:lvl3pPr>
            <a:lvl4pPr>
              <a:defRPr sz="1636"/>
            </a:lvl4pPr>
            <a:lvl5pPr>
              <a:defRPr sz="1636"/>
            </a:lvl5pPr>
            <a:lvl6pPr>
              <a:defRPr sz="1636"/>
            </a:lvl6pPr>
            <a:lvl7pPr>
              <a:defRPr sz="1636"/>
            </a:lvl7pPr>
            <a:lvl8pPr>
              <a:defRPr sz="1636"/>
            </a:lvl8pPr>
            <a:lvl9pPr>
              <a:defRPr sz="16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5"/>
            <a:ext cx="5383398" cy="4525963"/>
          </a:xfrm>
        </p:spPr>
        <p:txBody>
          <a:bodyPr/>
          <a:lstStyle>
            <a:lvl1pPr>
              <a:defRPr sz="2545"/>
            </a:lvl1pPr>
            <a:lvl2pPr>
              <a:defRPr sz="2182"/>
            </a:lvl2pPr>
            <a:lvl3pPr>
              <a:defRPr sz="1818"/>
            </a:lvl3pPr>
            <a:lvl4pPr>
              <a:defRPr sz="1636"/>
            </a:lvl4pPr>
            <a:lvl5pPr>
              <a:defRPr sz="1636"/>
            </a:lvl5pPr>
            <a:lvl6pPr>
              <a:defRPr sz="1636"/>
            </a:lvl6pPr>
            <a:lvl7pPr>
              <a:defRPr sz="1636"/>
            </a:lvl7pPr>
            <a:lvl8pPr>
              <a:defRPr sz="1636"/>
            </a:lvl8pPr>
            <a:lvl9pPr>
              <a:defRPr sz="16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C66A7-9616-40A3-B1C9-DE608D9E5C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3D07-04BA-4459-B18A-F77D10CF413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37076"/>
      </p:ext>
    </p:extLst>
  </p:cSld>
  <p:clrMapOvr>
    <a:masterClrMapping/>
  </p:clrMapOvr>
  <p:transition>
    <p:wedg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41DA8-2CFD-4E63-BE07-D58E8F7233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C1BB-52E4-464F-A1DB-69E861B73A0A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83738"/>
      </p:ext>
    </p:extLst>
  </p:cSld>
  <p:clrMapOvr>
    <a:masterClrMapping/>
  </p:clrMapOvr>
  <p:transition>
    <p:wedg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3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8477-14ED-43BE-A53A-138707E02F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229A-576A-4A13-B352-ECFAA415AB8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100931"/>
      </p:ext>
    </p:extLst>
  </p:cSld>
  <p:clrMapOvr>
    <a:masterClrMapping/>
  </p:clrMapOvr>
  <p:transition>
    <p:wedg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6E88-EB73-4064-B629-B1D3CF0D17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DC52-2988-4A1B-8C03-B988158D92C6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41963"/>
      </p:ext>
    </p:extLst>
  </p:cSld>
  <p:clrMapOvr>
    <a:masterClrMapping/>
  </p:clrMapOvr>
  <p:transition>
    <p:wedg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D58A-45AE-4033-9FF4-E7CEF6EEAC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02DA-A9EA-44DC-9023-F6E7ECE66EF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36899"/>
      </p:ext>
    </p:extLst>
  </p:cSld>
  <p:clrMapOvr>
    <a:masterClrMapping/>
  </p:clrMapOvr>
  <p:transition>
    <p:wedg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Youtube Hy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1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1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74B1-566B-47DC-A825-F82878D7BB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DFA66-780F-49CC-B3E0-91B0036349DC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3E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7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4" cy="639762"/>
          </a:xfrm>
        </p:spPr>
        <p:txBody>
          <a:bodyPr anchor="b"/>
          <a:lstStyle>
            <a:lvl1pPr marL="0" indent="0">
              <a:buNone/>
              <a:defRPr sz="2182" b="1"/>
            </a:lvl1pPr>
            <a:lvl2pPr marL="415658" indent="0">
              <a:buNone/>
              <a:defRPr sz="1818" b="1"/>
            </a:lvl2pPr>
            <a:lvl3pPr marL="831316" indent="0">
              <a:buNone/>
              <a:defRPr sz="1636" b="1"/>
            </a:lvl3pPr>
            <a:lvl4pPr marL="1246974" indent="0">
              <a:buNone/>
              <a:defRPr sz="1455" b="1"/>
            </a:lvl4pPr>
            <a:lvl5pPr marL="1662632" indent="0">
              <a:buNone/>
              <a:defRPr sz="1455" b="1"/>
            </a:lvl5pPr>
            <a:lvl6pPr marL="2078290" indent="0">
              <a:buNone/>
              <a:defRPr sz="1455" b="1"/>
            </a:lvl6pPr>
            <a:lvl7pPr marL="2493948" indent="0">
              <a:buNone/>
              <a:defRPr sz="1455" b="1"/>
            </a:lvl7pPr>
            <a:lvl8pPr marL="2909605" indent="0">
              <a:buNone/>
              <a:defRPr sz="1455" b="1"/>
            </a:lvl8pPr>
            <a:lvl9pPr marL="3325264" indent="0">
              <a:buNone/>
              <a:defRPr sz="145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6"/>
            <a:ext cx="5385514" cy="3951288"/>
          </a:xfrm>
        </p:spPr>
        <p:txBody>
          <a:bodyPr/>
          <a:lstStyle>
            <a:lvl1pPr>
              <a:defRPr sz="2182"/>
            </a:lvl1pPr>
            <a:lvl2pPr>
              <a:defRPr sz="1818"/>
            </a:lvl2pPr>
            <a:lvl3pPr>
              <a:defRPr sz="163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2"/>
          </a:xfrm>
        </p:spPr>
        <p:txBody>
          <a:bodyPr anchor="b"/>
          <a:lstStyle>
            <a:lvl1pPr marL="0" indent="0">
              <a:buNone/>
              <a:defRPr sz="2182" b="1"/>
            </a:lvl1pPr>
            <a:lvl2pPr marL="415658" indent="0">
              <a:buNone/>
              <a:defRPr sz="1818" b="1"/>
            </a:lvl2pPr>
            <a:lvl3pPr marL="831316" indent="0">
              <a:buNone/>
              <a:defRPr sz="1636" b="1"/>
            </a:lvl3pPr>
            <a:lvl4pPr marL="1246974" indent="0">
              <a:buNone/>
              <a:defRPr sz="1455" b="1"/>
            </a:lvl4pPr>
            <a:lvl5pPr marL="1662632" indent="0">
              <a:buNone/>
              <a:defRPr sz="1455" b="1"/>
            </a:lvl5pPr>
            <a:lvl6pPr marL="2078290" indent="0">
              <a:buNone/>
              <a:defRPr sz="1455" b="1"/>
            </a:lvl6pPr>
            <a:lvl7pPr marL="2493948" indent="0">
              <a:buNone/>
              <a:defRPr sz="1455" b="1"/>
            </a:lvl7pPr>
            <a:lvl8pPr marL="2909605" indent="0">
              <a:buNone/>
              <a:defRPr sz="1455" b="1"/>
            </a:lvl8pPr>
            <a:lvl9pPr marL="3325264" indent="0">
              <a:buNone/>
              <a:defRPr sz="145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6"/>
            <a:ext cx="5387630" cy="3951288"/>
          </a:xfrm>
        </p:spPr>
        <p:txBody>
          <a:bodyPr/>
          <a:lstStyle>
            <a:lvl1pPr>
              <a:defRPr sz="2182"/>
            </a:lvl1pPr>
            <a:lvl2pPr>
              <a:defRPr sz="1818"/>
            </a:lvl2pPr>
            <a:lvl3pPr>
              <a:defRPr sz="163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E4C5-AC27-41D0-9A4B-1BA54AEE6BB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EE6A-F745-4C05-AB07-562631FA753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27871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5F35-4649-460A-8C10-3A1A756D132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2E759-CBD8-474D-875A-3D238545DD7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36902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41DA8-2CFD-4E63-BE07-D58E8F7233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C1BB-52E4-464F-A1DB-69E861B73A0A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99497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7" y="273050"/>
            <a:ext cx="4010039" cy="1162050"/>
          </a:xfrm>
        </p:spPr>
        <p:txBody>
          <a:bodyPr anchor="b"/>
          <a:lstStyle>
            <a:lvl1pPr algn="l">
              <a:defRPr sz="181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4"/>
            <a:ext cx="6813892" cy="5853113"/>
          </a:xfrm>
        </p:spPr>
        <p:txBody>
          <a:bodyPr/>
          <a:lstStyle>
            <a:lvl1pPr>
              <a:defRPr sz="2909"/>
            </a:lvl1pPr>
            <a:lvl2pPr>
              <a:defRPr sz="2545"/>
            </a:lvl2pPr>
            <a:lvl3pPr>
              <a:defRPr sz="2182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7" y="1435106"/>
            <a:ext cx="4010039" cy="4691063"/>
          </a:xfrm>
        </p:spPr>
        <p:txBody>
          <a:bodyPr/>
          <a:lstStyle>
            <a:lvl1pPr marL="0" indent="0">
              <a:buNone/>
              <a:defRPr sz="1273"/>
            </a:lvl1pPr>
            <a:lvl2pPr marL="415658" indent="0">
              <a:buNone/>
              <a:defRPr sz="1091"/>
            </a:lvl2pPr>
            <a:lvl3pPr marL="831316" indent="0">
              <a:buNone/>
              <a:defRPr sz="910"/>
            </a:lvl3pPr>
            <a:lvl4pPr marL="1246974" indent="0">
              <a:buNone/>
              <a:defRPr sz="818"/>
            </a:lvl4pPr>
            <a:lvl5pPr marL="1662632" indent="0">
              <a:buNone/>
              <a:defRPr sz="818"/>
            </a:lvl5pPr>
            <a:lvl6pPr marL="2078290" indent="0">
              <a:buNone/>
              <a:defRPr sz="818"/>
            </a:lvl6pPr>
            <a:lvl7pPr marL="2493948" indent="0">
              <a:buNone/>
              <a:defRPr sz="818"/>
            </a:lvl7pPr>
            <a:lvl8pPr marL="2909605" indent="0">
              <a:buNone/>
              <a:defRPr sz="818"/>
            </a:lvl8pPr>
            <a:lvl9pPr marL="3325264" indent="0">
              <a:buNone/>
              <a:defRPr sz="8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8477-14ED-43BE-A53A-138707E02F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229A-576A-4A13-B352-ECFAA415AB8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17582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9" y="4800600"/>
            <a:ext cx="7313295" cy="566738"/>
          </a:xfrm>
        </p:spPr>
        <p:txBody>
          <a:bodyPr anchor="b"/>
          <a:lstStyle>
            <a:lvl1pPr algn="l">
              <a:defRPr sz="181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9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09"/>
            </a:lvl1pPr>
            <a:lvl2pPr marL="415658" indent="0">
              <a:buNone/>
              <a:defRPr sz="2545"/>
            </a:lvl2pPr>
            <a:lvl3pPr marL="831316" indent="0">
              <a:buNone/>
              <a:defRPr sz="2182"/>
            </a:lvl3pPr>
            <a:lvl4pPr marL="1246974" indent="0">
              <a:buNone/>
              <a:defRPr sz="1818"/>
            </a:lvl4pPr>
            <a:lvl5pPr marL="1662632" indent="0">
              <a:buNone/>
              <a:defRPr sz="1818"/>
            </a:lvl5pPr>
            <a:lvl6pPr marL="2078290" indent="0">
              <a:buNone/>
              <a:defRPr sz="1818"/>
            </a:lvl6pPr>
            <a:lvl7pPr marL="2493948" indent="0">
              <a:buNone/>
              <a:defRPr sz="1818"/>
            </a:lvl7pPr>
            <a:lvl8pPr marL="2909605" indent="0">
              <a:buNone/>
              <a:defRPr sz="1818"/>
            </a:lvl8pPr>
            <a:lvl9pPr marL="3325264" indent="0">
              <a:buNone/>
              <a:defRPr sz="1818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9" y="5367338"/>
            <a:ext cx="7313295" cy="804862"/>
          </a:xfrm>
        </p:spPr>
        <p:txBody>
          <a:bodyPr/>
          <a:lstStyle>
            <a:lvl1pPr marL="0" indent="0">
              <a:buNone/>
              <a:defRPr sz="1273"/>
            </a:lvl1pPr>
            <a:lvl2pPr marL="415658" indent="0">
              <a:buNone/>
              <a:defRPr sz="1091"/>
            </a:lvl2pPr>
            <a:lvl3pPr marL="831316" indent="0">
              <a:buNone/>
              <a:defRPr sz="910"/>
            </a:lvl3pPr>
            <a:lvl4pPr marL="1246974" indent="0">
              <a:buNone/>
              <a:defRPr sz="818"/>
            </a:lvl4pPr>
            <a:lvl5pPr marL="1662632" indent="0">
              <a:buNone/>
              <a:defRPr sz="818"/>
            </a:lvl5pPr>
            <a:lvl6pPr marL="2078290" indent="0">
              <a:buNone/>
              <a:defRPr sz="818"/>
            </a:lvl6pPr>
            <a:lvl7pPr marL="2493948" indent="0">
              <a:buNone/>
              <a:defRPr sz="818"/>
            </a:lvl7pPr>
            <a:lvl8pPr marL="2909605" indent="0">
              <a:buNone/>
              <a:defRPr sz="818"/>
            </a:lvl8pPr>
            <a:lvl9pPr marL="3325264" indent="0">
              <a:buNone/>
              <a:defRPr sz="81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6E88-EB73-4064-B629-B1D3CF0D17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DC52-2988-4A1B-8C03-B988158D92C6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619459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445" y="274638"/>
            <a:ext cx="109699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445" y="1600204"/>
            <a:ext cx="109699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stClick to edit Master title style</a:t>
            </a:r>
          </a:p>
          <a:p>
            <a:pPr lvl="0"/>
            <a:r>
              <a:rPr lang="en-US" smtClean="0"/>
              <a:t>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8364899-CA79-45F9-B56B-CD640622DD1D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9" y="6356353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9" y="635635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FA20A3-BCB4-4D45-9526-8F5F019CC11F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E3E1D7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9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Traditional Arabic" pitchFamily="18" charset="-78"/>
          <a:ea typeface="+mj-ea"/>
          <a:cs typeface="Traditional Arabic" pitchFamily="18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5pPr>
      <a:lvl6pPr marL="415658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6pPr>
      <a:lvl7pPr marL="831316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7pPr>
      <a:lvl8pPr marL="1246974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8pPr>
      <a:lvl9pPr marL="1662632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9pPr>
    </p:titleStyle>
    <p:bodyStyle>
      <a:lvl1pPr marL="311744" indent="-311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9" b="1" kern="1200">
          <a:solidFill>
            <a:schemeClr val="tx1"/>
          </a:solidFill>
          <a:latin typeface="Traditional Arabic" pitchFamily="18" charset="-78"/>
          <a:ea typeface="+mn-ea"/>
          <a:cs typeface="Traditional Arabic" pitchFamily="18" charset="-78"/>
        </a:defRPr>
      </a:lvl1pPr>
      <a:lvl2pPr marL="675444" indent="-2597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45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2pPr>
      <a:lvl3pPr marL="1039146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82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3pPr>
      <a:lvl4pPr marL="1454804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18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4pPr>
      <a:lvl5pPr marL="1870461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18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5pPr>
      <a:lvl6pPr marL="2286119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2701777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117436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533094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658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316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974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632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8290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948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9605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5264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445" y="274638"/>
            <a:ext cx="109699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445" y="1600204"/>
            <a:ext cx="109699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stClick to edit Master title style</a:t>
            </a:r>
          </a:p>
          <a:p>
            <a:pPr lvl="0"/>
            <a:r>
              <a:rPr lang="en-US" smtClean="0"/>
              <a:t>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8364899-CA79-45F9-B56B-CD640622DD1D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9" y="6356353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9" y="635635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FA20A3-BCB4-4D45-9526-8F5F019CC11F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E3E1D7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Traditional Arabic" pitchFamily="18" charset="-78"/>
          <a:ea typeface="+mj-ea"/>
          <a:cs typeface="Traditional Arabic" pitchFamily="18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5pPr>
      <a:lvl6pPr marL="415658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6pPr>
      <a:lvl7pPr marL="831316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7pPr>
      <a:lvl8pPr marL="1246974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8pPr>
      <a:lvl9pPr marL="1662632" algn="ctr" rtl="0" fontAlgn="base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9pPr>
    </p:titleStyle>
    <p:bodyStyle>
      <a:lvl1pPr marL="311744" indent="-311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9" b="1" kern="1200">
          <a:solidFill>
            <a:schemeClr val="tx1"/>
          </a:solidFill>
          <a:latin typeface="Traditional Arabic" pitchFamily="18" charset="-78"/>
          <a:ea typeface="+mn-ea"/>
          <a:cs typeface="Traditional Arabic" pitchFamily="18" charset="-78"/>
        </a:defRPr>
      </a:lvl1pPr>
      <a:lvl2pPr marL="675444" indent="-25978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45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2pPr>
      <a:lvl3pPr marL="1039146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82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3pPr>
      <a:lvl4pPr marL="1454804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18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4pPr>
      <a:lvl5pPr marL="1870461" indent="-20782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18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5pPr>
      <a:lvl6pPr marL="2286119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2701777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117436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533094" indent="-207829" algn="l" defTabSz="831316" rtl="0" eaLnBrk="1" latinLnBrk="0" hangingPunct="1">
        <a:spcBef>
          <a:spcPct val="20000"/>
        </a:spcBef>
        <a:buFont typeface="Arial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658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316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974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632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8290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948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9605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5264" algn="l" defTabSz="831316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F677A-9386-4342-9498-DA812DFE9759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C8C75-CC27-470C-998C-2C98147023F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63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441" y="1600202"/>
            <a:ext cx="109699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stClick to edit Master title style</a:t>
            </a:r>
          </a:p>
          <a:p>
            <a:pPr lvl="0"/>
            <a:r>
              <a:rPr lang="en-US" smtClean="0"/>
              <a:t>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8364899-CA79-45F9-B56B-CD640622DD1D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11/24/2021</a:t>
            </a:fld>
            <a:endParaRPr lang="en-US" dirty="0">
              <a:solidFill>
                <a:srgbClr val="1F497D">
                  <a:shade val="90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FA20A3-BCB4-4D45-9526-8F5F019CC11F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E3E1D7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600" b="1" kern="1200">
          <a:solidFill>
            <a:schemeClr val="tx1"/>
          </a:solidFill>
          <a:latin typeface="Traditional Arabic" pitchFamily="18" charset="-78"/>
          <a:ea typeface="+mj-ea"/>
          <a:cs typeface="Traditional Arabic" pitchFamily="18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5pPr>
      <a:lvl6pPr marL="457200" algn="ctr" rtl="0" fontAlgn="base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6pPr>
      <a:lvl7pPr marL="914400" algn="ctr" rtl="0" fontAlgn="base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7pPr>
      <a:lvl8pPr marL="1371600" algn="ctr" rtl="0" fontAlgn="base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8pPr>
      <a:lvl9pPr marL="1828800" algn="ctr" rtl="0" fontAlgn="base">
        <a:spcBef>
          <a:spcPct val="0"/>
        </a:spcBef>
        <a:spcAft>
          <a:spcPct val="0"/>
        </a:spcAft>
        <a:defRPr sz="6600" b="1">
          <a:solidFill>
            <a:schemeClr val="tx1"/>
          </a:solidFill>
          <a:latin typeface="Traditional Arabic" pitchFamily="2" charset="-78"/>
          <a:cs typeface="Traditional Arabic" pitchFamily="2" charset="-7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Traditional Arabic" pitchFamily="18" charset="-78"/>
          <a:ea typeface="+mn-ea"/>
          <a:cs typeface="Traditional Arabic" pitchFamily="18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+mn-lt"/>
          <a:ea typeface="+mn-ea"/>
          <a:cs typeface="Traditional Arabic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317284" y="3625279"/>
            <a:ext cx="9418637" cy="1336386"/>
          </a:xfrm>
        </p:spPr>
        <p:txBody>
          <a:bodyPr/>
          <a:lstStyle/>
          <a:p>
            <a:pPr rtl="1" eaLnBrk="1" hangingPunct="1"/>
            <a:r>
              <a:rPr lang="ar-LB" sz="7273" dirty="0">
                <a:latin typeface="Traditional Arabic" pitchFamily="2" charset="-78"/>
                <a:cs typeface="Traditional Arabic" pitchFamily="2" charset="-78"/>
              </a:rPr>
              <a:t>ترنيمة</a:t>
            </a:r>
            <a:r>
              <a:rPr lang="en-US" sz="7273" dirty="0"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lang="ar-LB" sz="7273" dirty="0">
                <a:latin typeface="Traditional Arabic" pitchFamily="2" charset="-78"/>
                <a:cs typeface="Traditional Arabic" pitchFamily="2" charset="-78"/>
              </a:rPr>
              <a:t>وقت لما تكون صعابي</a:t>
            </a:r>
            <a:r>
              <a:rPr lang="ar-LB" sz="7273" dirty="0">
                <a:latin typeface="Traditional Arabic" pitchFamily="2" charset="-78"/>
                <a:cs typeface="Traditional Arabic" pitchFamily="2" charset="-78"/>
              </a:rPr>
              <a:t/>
            </a:r>
            <a:br>
              <a:rPr lang="ar-LB" sz="7273" dirty="0">
                <a:latin typeface="Traditional Arabic" pitchFamily="2" charset="-78"/>
                <a:cs typeface="Traditional Arabic" pitchFamily="2" charset="-78"/>
              </a:rPr>
            </a:br>
            <a:r>
              <a:rPr lang="ar-LB" sz="7273" dirty="0">
                <a:latin typeface="Traditional Arabic" pitchFamily="2" charset="-78"/>
                <a:cs typeface="Traditional Arabic" pitchFamily="2" charset="-78"/>
              </a:rPr>
              <a:t>لحن وكلمات</a:t>
            </a:r>
            <a:r>
              <a:rPr lang="en-US" sz="6546" dirty="0">
                <a:latin typeface="Traditional Arabic" pitchFamily="2" charset="-78"/>
                <a:cs typeface="Traditional Arabic" pitchFamily="2" charset="-78"/>
              </a:rPr>
              <a:t/>
            </a:r>
            <a:br>
              <a:rPr lang="en-US" sz="6546" dirty="0">
                <a:latin typeface="Traditional Arabic" pitchFamily="2" charset="-78"/>
                <a:cs typeface="Traditional Arabic" pitchFamily="2" charset="-78"/>
              </a:rPr>
            </a:br>
            <a:r>
              <a:rPr lang="ar-LB" sz="6546" dirty="0">
                <a:latin typeface="Traditional Arabic" pitchFamily="2" charset="-78"/>
                <a:cs typeface="Traditional Arabic" pitchFamily="2" charset="-78"/>
              </a:rPr>
              <a:t/>
            </a:r>
            <a:br>
              <a:rPr lang="ar-LB" sz="6546" dirty="0">
                <a:latin typeface="Traditional Arabic" pitchFamily="2" charset="-78"/>
                <a:cs typeface="Traditional Arabic" pitchFamily="2" charset="-78"/>
              </a:rPr>
            </a:br>
            <a:r>
              <a:rPr lang="ar-LB" sz="4364" dirty="0">
                <a:latin typeface="Traditional Arabic" pitchFamily="2" charset="-78"/>
                <a:cs typeface="Traditional Arabic" pitchFamily="2" charset="-78"/>
              </a:rPr>
              <a:t>للمزيد:</a:t>
            </a:r>
            <a:br>
              <a:rPr lang="ar-LB" sz="4364" dirty="0">
                <a:latin typeface="Traditional Arabic" pitchFamily="2" charset="-78"/>
                <a:cs typeface="Traditional Arabic" pitchFamily="2" charset="-78"/>
              </a:rPr>
            </a:br>
            <a:r>
              <a:rPr lang="en-US" sz="4364" dirty="0">
                <a:latin typeface="Traditional Arabic" pitchFamily="2" charset="-78"/>
                <a:cs typeface="Traditional Arabic" pitchFamily="2" charset="-78"/>
              </a:rPr>
              <a:t>www.cbbclebanon.com</a:t>
            </a:r>
          </a:p>
        </p:txBody>
      </p:sp>
    </p:spTree>
    <p:extLst>
      <p:ext uri="{BB962C8B-B14F-4D97-AF65-F5344CB8AC3E}">
        <p14:creationId xmlns:p14="http://schemas.microsoft.com/office/powerpoint/2010/main" val="3390537308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038" y="1408322"/>
            <a:ext cx="10901706" cy="5688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وقت لما تكون صعابي </a:t>
            </a:r>
            <a:r>
              <a:rPr lang="en-US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endParaRPr lang="en-US" sz="7273" b="1" dirty="0">
              <a:solidFill>
                <a:srgbClr val="0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حاجبة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عيني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السما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 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والقى نفسي في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اضطرابي</a:t>
            </a:r>
            <a:endParaRPr lang="en-US" sz="7273" b="1" dirty="0">
              <a:solidFill>
                <a:srgbClr val="0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بين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حقايق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مؤلمة</a:t>
            </a:r>
            <a:r>
              <a:rPr lang="en-US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2(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7273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5393" y="332509"/>
            <a:ext cx="984739" cy="84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09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1/3</a:t>
            </a:r>
            <a:endParaRPr lang="fr-FR" sz="4909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953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3796" y="1346878"/>
            <a:ext cx="7708766" cy="456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وحدك تستطيع يا يسوع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تيجي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وتفيض بالسلام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يا حصني المنيع يا يسوع </a:t>
            </a:r>
            <a:r>
              <a:rPr lang="ar-LB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(اقوى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الخوف </a:t>
            </a:r>
            <a:r>
              <a:rPr lang="ar-LB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والظلام)2</a:t>
            </a:r>
            <a:endParaRPr lang="fr-FR" sz="2545" dirty="0"/>
          </a:p>
        </p:txBody>
      </p:sp>
    </p:spTree>
    <p:extLst>
      <p:ext uri="{BB962C8B-B14F-4D97-AF65-F5344CB8AC3E}">
        <p14:creationId xmlns:p14="http://schemas.microsoft.com/office/powerpoint/2010/main" val="222179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2519" y="1337929"/>
            <a:ext cx="7767071" cy="456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73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ar-LB" sz="7273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وقت 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لما تكون جبالي واقفه ضدي بمستحيل</a:t>
            </a:r>
          </a:p>
          <a:p>
            <a:pPr algn="ctr" rtl="1"/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والشكوك تنهش في بالي مين يشيل حملي </a:t>
            </a:r>
            <a:r>
              <a:rPr lang="ar-LB" sz="7273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الثقيل</a:t>
            </a:r>
            <a:r>
              <a:rPr lang="en-US" sz="7273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876405" y="336443"/>
            <a:ext cx="987771" cy="847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909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2/3</a:t>
            </a:r>
            <a:endParaRPr lang="fr-FR" sz="4909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328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62402" y="1423783"/>
            <a:ext cx="9045953" cy="456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LB" sz="7273" b="1" dirty="0" err="1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وحدك تستطيع يا يسوع </a:t>
            </a:r>
            <a:endParaRPr lang="en-US" sz="7273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/>
            <a:r>
              <a:rPr lang="ar-LB" sz="7273" b="1" dirty="0" err="1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تيجي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تنقل الجبال</a:t>
            </a:r>
          </a:p>
          <a:p>
            <a:pPr lvl="0" algn="ctr"/>
            <a:r>
              <a:rPr lang="ar-LB" sz="7273" b="1" dirty="0" err="1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إنت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يا حصني المنيع يا يسوع </a:t>
            </a:r>
            <a:r>
              <a:rPr lang="ar-LB" sz="7273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(كلمتك 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فوق </a:t>
            </a:r>
            <a:r>
              <a:rPr lang="ar-LB" sz="7273" b="1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المحال)2</a:t>
            </a:r>
            <a:endParaRPr lang="fr-FR" sz="7273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58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66665" y="1306012"/>
            <a:ext cx="8747546" cy="5688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(وقت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لما السهل يصعب </a:t>
            </a:r>
            <a:endParaRPr lang="en-US" sz="7273" b="1" dirty="0">
              <a:solidFill>
                <a:srgbClr val="0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والحاجات تطرح فشل 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 لما وعد الناس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بيهرب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7273" b="1" dirty="0">
              <a:solidFill>
                <a:srgbClr val="0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والعمل خاب </a:t>
            </a:r>
            <a:r>
              <a:rPr lang="ar-LB" sz="7273" b="1" dirty="0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والأمل)2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 </a:t>
            </a:r>
            <a: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7273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405" y="466621"/>
            <a:ext cx="987771" cy="847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909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3/3</a:t>
            </a:r>
            <a:endParaRPr lang="fr-FR" sz="4909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224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33276" y="1479674"/>
            <a:ext cx="8309842" cy="456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أنت وحدك تستطيع يا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يسوع</a:t>
            </a:r>
            <a:endParaRPr lang="en-US" sz="7273" b="1" dirty="0">
              <a:solidFill>
                <a:srgbClr val="0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rtl="1"/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ترد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جوايا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اللي ضاع</a:t>
            </a:r>
            <a: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LB" sz="7273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واللي يصعب </a:t>
            </a:r>
            <a:r>
              <a:rPr lang="ar-LB" sz="7273" b="1" dirty="0" err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عالجميع</a:t>
            </a:r>
            <a:r>
              <a:rPr lang="ar-LB" sz="7273" b="1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يا </a:t>
            </a:r>
            <a:r>
              <a:rPr lang="ar-LB" sz="7273" b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يسوع </a:t>
            </a:r>
            <a:r>
              <a:rPr lang="ar-LB" sz="7273" b="1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(يبقى </a:t>
            </a:r>
            <a:r>
              <a:rPr lang="ar-LB" sz="7273" b="1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عندك </a:t>
            </a:r>
            <a:r>
              <a:rPr lang="ar-LB" sz="7273" b="1" smtClean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مستطاع)2</a:t>
            </a:r>
            <a:endParaRPr lang="fr-FR" sz="7273" b="1" dirty="0">
              <a:solidFill>
                <a:prstClr val="black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9373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091478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</TotalTime>
  <Words>79</Words>
  <Application>Microsoft Office PowerPoint</Application>
  <PresentationFormat>Custom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Traditional Arabic</vt:lpstr>
      <vt:lpstr>Theme1</vt:lpstr>
      <vt:lpstr>1_Theme1</vt:lpstr>
      <vt:lpstr>Office Theme</vt:lpstr>
      <vt:lpstr>2_Theme1</vt:lpstr>
      <vt:lpstr>ترنيمة وقت لما تكون صعابي لحن وكلمات  للمزيد: www.cbbclebanon.com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2021-11-23T15:05:51Z</dcterms:created>
  <dcterms:modified xsi:type="dcterms:W3CDTF">2021-11-25T07:59:58Z</dcterms:modified>
</cp:coreProperties>
</file>