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7" r:id="rId7"/>
    <p:sldId id="262" r:id="rId8"/>
    <p:sldId id="263" r:id="rId9"/>
    <p:sldId id="261" r:id="rId10"/>
    <p:sldId id="264" r:id="rId11"/>
    <p:sldId id="266" r:id="rId12"/>
    <p:sldId id="265" r:id="rId13"/>
  </p:sldIdLst>
  <p:sldSz cx="12192000" cy="68580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6500" b="1" kern="1200">
        <a:solidFill>
          <a:schemeClr val="tx1"/>
        </a:solidFill>
        <a:latin typeface="Arial" charset="0"/>
        <a:ea typeface="+mn-ea"/>
        <a:cs typeface="Traditional Arabic" pitchFamily="2" charset="-78"/>
      </a:defRPr>
    </a:lvl1pPr>
    <a:lvl2pPr marL="457200" algn="ctr" rtl="0" fontAlgn="base">
      <a:spcBef>
        <a:spcPct val="0"/>
      </a:spcBef>
      <a:spcAft>
        <a:spcPct val="0"/>
      </a:spcAft>
      <a:defRPr sz="6500" b="1" kern="1200">
        <a:solidFill>
          <a:schemeClr val="tx1"/>
        </a:solidFill>
        <a:latin typeface="Arial" charset="0"/>
        <a:ea typeface="+mn-ea"/>
        <a:cs typeface="Traditional Arabic" pitchFamily="2" charset="-78"/>
      </a:defRPr>
    </a:lvl2pPr>
    <a:lvl3pPr marL="914400" algn="ctr" rtl="0" fontAlgn="base">
      <a:spcBef>
        <a:spcPct val="0"/>
      </a:spcBef>
      <a:spcAft>
        <a:spcPct val="0"/>
      </a:spcAft>
      <a:defRPr sz="6500" b="1" kern="1200">
        <a:solidFill>
          <a:schemeClr val="tx1"/>
        </a:solidFill>
        <a:latin typeface="Arial" charset="0"/>
        <a:ea typeface="+mn-ea"/>
        <a:cs typeface="Traditional Arabic" pitchFamily="2" charset="-78"/>
      </a:defRPr>
    </a:lvl3pPr>
    <a:lvl4pPr marL="1371600" algn="ctr" rtl="0" fontAlgn="base">
      <a:spcBef>
        <a:spcPct val="0"/>
      </a:spcBef>
      <a:spcAft>
        <a:spcPct val="0"/>
      </a:spcAft>
      <a:defRPr sz="6500" b="1" kern="1200">
        <a:solidFill>
          <a:schemeClr val="tx1"/>
        </a:solidFill>
        <a:latin typeface="Arial" charset="0"/>
        <a:ea typeface="+mn-ea"/>
        <a:cs typeface="Traditional Arabic" pitchFamily="2" charset="-78"/>
      </a:defRPr>
    </a:lvl4pPr>
    <a:lvl5pPr marL="1828800" algn="ctr" rtl="0" fontAlgn="base">
      <a:spcBef>
        <a:spcPct val="0"/>
      </a:spcBef>
      <a:spcAft>
        <a:spcPct val="0"/>
      </a:spcAft>
      <a:defRPr sz="6500" b="1" kern="1200">
        <a:solidFill>
          <a:schemeClr val="tx1"/>
        </a:solidFill>
        <a:latin typeface="Arial" charset="0"/>
        <a:ea typeface="+mn-ea"/>
        <a:cs typeface="Traditional Arabic" pitchFamily="2" charset="-78"/>
      </a:defRPr>
    </a:lvl5pPr>
    <a:lvl6pPr marL="2286000" algn="l" defTabSz="914400" rtl="0" eaLnBrk="1" latinLnBrk="0" hangingPunct="1">
      <a:defRPr sz="6500" b="1" kern="1200">
        <a:solidFill>
          <a:schemeClr val="tx1"/>
        </a:solidFill>
        <a:latin typeface="Arial" charset="0"/>
        <a:ea typeface="+mn-ea"/>
        <a:cs typeface="Traditional Arabic" pitchFamily="2" charset="-78"/>
      </a:defRPr>
    </a:lvl6pPr>
    <a:lvl7pPr marL="2743200" algn="l" defTabSz="914400" rtl="0" eaLnBrk="1" latinLnBrk="0" hangingPunct="1">
      <a:defRPr sz="6500" b="1" kern="1200">
        <a:solidFill>
          <a:schemeClr val="tx1"/>
        </a:solidFill>
        <a:latin typeface="Arial" charset="0"/>
        <a:ea typeface="+mn-ea"/>
        <a:cs typeface="Traditional Arabic" pitchFamily="2" charset="-78"/>
      </a:defRPr>
    </a:lvl7pPr>
    <a:lvl8pPr marL="3200400" algn="l" defTabSz="914400" rtl="0" eaLnBrk="1" latinLnBrk="0" hangingPunct="1">
      <a:defRPr sz="6500" b="1" kern="1200">
        <a:solidFill>
          <a:schemeClr val="tx1"/>
        </a:solidFill>
        <a:latin typeface="Arial" charset="0"/>
        <a:ea typeface="+mn-ea"/>
        <a:cs typeface="Traditional Arabic" pitchFamily="2" charset="-78"/>
      </a:defRPr>
    </a:lvl8pPr>
    <a:lvl9pPr marL="3657600" algn="l" defTabSz="914400" rtl="0" eaLnBrk="1" latinLnBrk="0" hangingPunct="1">
      <a:defRPr sz="6500" b="1" kern="1200">
        <a:solidFill>
          <a:schemeClr val="tx1"/>
        </a:solidFill>
        <a:latin typeface="Arial" charset="0"/>
        <a:ea typeface="+mn-ea"/>
        <a:cs typeface="Traditional Arabic" pitchFamily="2" charset="-78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8E00"/>
    <a:srgbClr val="6F9600"/>
    <a:srgbClr val="85B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0" d="100"/>
          <a:sy n="70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D88A4-736D-452E-8107-928C113C4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5647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7635B-F280-48B1-88F8-D596A59505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7875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F915ED-1769-407B-8A31-9FFC5840DF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8041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AE85E7-F02E-4247-ACC7-17DECFA7F4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7878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2CFF2-26E9-4417-AAC3-B94E00EF92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736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F97C6-AFD1-422B-A14E-36DE7597B7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310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A9C97-9391-4AC8-8754-F7FD872C5B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670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3624A-7A95-4BA5-BA37-DF0BC6399E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6039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9A62F-3463-4937-A512-6D9B38629D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5413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E7378-A3CD-4979-8281-F99AB957F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5702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52BFEF-4141-418B-9780-556C4A8062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927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cs typeface="+mn-cs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cs typeface="+mn-cs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cs typeface="+mn-cs"/>
              </a:defRPr>
            </a:lvl1pPr>
          </a:lstStyle>
          <a:p>
            <a:fld id="{450E7B02-E97E-4B5D-A406-02127B879FC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04800" y="457200"/>
            <a:ext cx="12192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rtl="1">
              <a:spcBef>
                <a:spcPct val="50000"/>
              </a:spcBef>
            </a:pPr>
            <a:r>
              <a:rPr lang="en-US" altLang="en-US" sz="4400" dirty="0" smtClean="0"/>
              <a:t>1/3</a:t>
            </a:r>
            <a:endParaRPr lang="en-US" altLang="en-US" sz="4400" dirty="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524000" y="23622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spcBef>
                <a:spcPts val="0"/>
              </a:spcBef>
            </a:pPr>
            <a:r>
              <a:rPr lang="ar-LB" altLang="en-US" sz="6000" dirty="0"/>
              <a:t>يَدُهُ المَثْقوبَةُ تَنْطِقُ بِالحُبِّ</a:t>
            </a:r>
          </a:p>
          <a:p>
            <a:pPr rtl="1">
              <a:spcBef>
                <a:spcPts val="0"/>
              </a:spcBef>
            </a:pPr>
            <a:r>
              <a:rPr lang="ar-LB" altLang="en-US" sz="6000" dirty="0"/>
              <a:t>تَمْسَحُ أَحْمالَ الإِثْمِ عَنِ القَلْبِ</a:t>
            </a:r>
            <a:endParaRPr lang="en-US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524000" y="2556808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/>
            <a:r>
              <a:rPr lang="ar-LB" altLang="en-US" sz="6000" dirty="0"/>
              <a:t>أَسْرِعْ أَبوابُ الرَّحْمَةِ مَفْتوحَهْ</a:t>
            </a:r>
          </a:p>
          <a:p>
            <a:pPr rtl="1"/>
            <a:r>
              <a:rPr lang="ar-LB" altLang="en-US" sz="6000" dirty="0"/>
              <a:t>أُدْخُلْ مِنْ كَفِّ الإِبْنِ المَجْروحَهْ</a:t>
            </a:r>
            <a:endParaRPr lang="en-US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600200" y="2556808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/>
            <a:r>
              <a:rPr lang="ar-LB" altLang="en-US" sz="6000" dirty="0"/>
              <a:t>يَدُهُ المَثْقوبَةُ يَوْماً سَتُدين</a:t>
            </a:r>
          </a:p>
          <a:p>
            <a:pPr rtl="1"/>
            <a:r>
              <a:rPr lang="ar-LB" altLang="en-US" sz="6000" dirty="0"/>
              <a:t>مَنْ لَيْسَ بِحُبِّ المَصْلوبِ يَدينُ</a:t>
            </a:r>
            <a:endParaRPr lang="en-US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600200" y="1981200"/>
            <a:ext cx="9144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/>
            <a:r>
              <a:rPr lang="ar-LB" altLang="en-US" sz="6000" dirty="0"/>
              <a:t>فَاخْتَبِىءِ الآنَ بِكَفِّ المَصْلوبِ</a:t>
            </a:r>
          </a:p>
          <a:p>
            <a:pPr rtl="1"/>
            <a:r>
              <a:rPr lang="ar-LB" altLang="en-US" sz="6000" dirty="0"/>
              <a:t>سَلِّمْ وَاحْظَ بِعَفوٍ مَطْلوبْ</a:t>
            </a:r>
          </a:p>
          <a:p>
            <a:pPr rtl="1"/>
            <a:r>
              <a:rPr lang="ar-LB" altLang="en-US" sz="6000" dirty="0"/>
              <a:t>( يَدُهُ المَثْقوبَهْ ) 2   </a:t>
            </a:r>
            <a:endParaRPr lang="en-US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371600" y="2556808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/>
            <a:r>
              <a:rPr lang="ar-LB" altLang="en-US" sz="6000" dirty="0"/>
              <a:t>يَدُهُ المَثْقوبَةُ تَحْكي عَنْ نِعْمَه</a:t>
            </a:r>
          </a:p>
          <a:p>
            <a:pPr rtl="1"/>
            <a:r>
              <a:rPr lang="ar-LB" altLang="en-US" sz="6000" dirty="0"/>
              <a:t>تَتَراءَفُ تُبْدي لِلْخاطىء رَحمَهْ</a:t>
            </a:r>
            <a:endParaRPr lang="en-US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447800" y="25908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spcBef>
                <a:spcPts val="0"/>
              </a:spcBef>
            </a:pPr>
            <a:r>
              <a:rPr lang="ar-LB" altLang="en-US" sz="6000" dirty="0"/>
              <a:t>يَدُهُ المَثْقوبةُ تَحْكي عَنْ قُدْرَه</a:t>
            </a:r>
          </a:p>
          <a:p>
            <a:pPr rtl="1">
              <a:spcBef>
                <a:spcPts val="0"/>
              </a:spcBef>
            </a:pPr>
            <a:r>
              <a:rPr lang="ar-LB" altLang="en-US" sz="6000" dirty="0"/>
              <a:t>أَوْقَفَتِ الشَّمْسَ وَأَيْبَسَتِ البَحْرَ</a:t>
            </a:r>
            <a:endParaRPr lang="en-US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47800" y="1938278"/>
            <a:ext cx="9144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/>
            <a:r>
              <a:rPr lang="ar-LB" altLang="en-US" sz="6000" dirty="0"/>
              <a:t>يَدُهُ تَفْتَحُ أَفْواهَ الأَنْهارِ </a:t>
            </a:r>
          </a:p>
          <a:p>
            <a:pPr rtl="1"/>
            <a:r>
              <a:rPr lang="ar-LB" altLang="en-US" sz="6000" dirty="0"/>
              <a:t>وَتُحَرِّكُ كُلَّ خُيوطِ الأَقْدارْ</a:t>
            </a:r>
          </a:p>
          <a:p>
            <a:pPr rtl="1"/>
            <a:r>
              <a:rPr lang="ar-LB" altLang="en-US" sz="6000" dirty="0"/>
              <a:t>( يَدُهُ المَثْقوبَهْ ) 2   </a:t>
            </a:r>
            <a:endParaRPr lang="en-US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447800" y="2556808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spcBef>
                <a:spcPts val="0"/>
              </a:spcBef>
            </a:pPr>
            <a:r>
              <a:rPr lang="ar-LB" altLang="en-US" sz="6000" dirty="0"/>
              <a:t>يَدُهُ المَثْقوبَةُ تُفْصِحُ عَنْ </a:t>
            </a:r>
            <a:r>
              <a:rPr lang="ar-LB" altLang="en-US" sz="6000" dirty="0" smtClean="0"/>
              <a:t>كَرَمِ</a:t>
            </a:r>
            <a:endParaRPr lang="ar-LB" altLang="en-US" sz="6000" dirty="0"/>
          </a:p>
          <a:p>
            <a:pPr rtl="1">
              <a:spcBef>
                <a:spcPts val="0"/>
              </a:spcBef>
            </a:pPr>
            <a:r>
              <a:rPr lang="ar-LB" altLang="en-US" sz="6000" dirty="0"/>
              <a:t>إِذْ تُطْلِعُ شَمْساً لِجَميعِ </a:t>
            </a:r>
            <a:r>
              <a:rPr lang="ar-LB" altLang="en-US" sz="6000" dirty="0" smtClean="0"/>
              <a:t>الأُمَمْ</a:t>
            </a:r>
            <a:endParaRPr lang="en-US" altLang="en-US" sz="60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04800" y="457200"/>
            <a:ext cx="12192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rtl="1">
              <a:spcBef>
                <a:spcPct val="50000"/>
              </a:spcBef>
            </a:pPr>
            <a:r>
              <a:rPr lang="en-US" altLang="en-US" sz="4400" dirty="0"/>
              <a:t>2</a:t>
            </a:r>
            <a:r>
              <a:rPr lang="en-US" altLang="en-US" sz="4400" dirty="0" smtClean="0"/>
              <a:t>/3</a:t>
            </a:r>
            <a:endParaRPr lang="en-US" alt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447800" y="2556808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/>
            <a:r>
              <a:rPr lang="ar-LB" altLang="en-US" sz="6000" dirty="0"/>
              <a:t>يَدُهُ تَفْتَحُ أَوراقَ الأَزْهارِ</a:t>
            </a:r>
          </a:p>
          <a:p>
            <a:pPr rtl="1"/>
            <a:r>
              <a:rPr lang="ar-LB" altLang="en-US" sz="6000" dirty="0"/>
              <a:t>تُعْطي نَبْضاً لِلفَلَكِ الدَّوارِ</a:t>
            </a:r>
            <a:endParaRPr lang="en-US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524000" y="2404408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/>
            <a:r>
              <a:rPr lang="ar-LB" altLang="en-US" sz="6000" dirty="0"/>
              <a:t>يَدُهُ المَثْقوبَةُ تَحْمِلُ سُلْطانا</a:t>
            </a:r>
          </a:p>
          <a:p>
            <a:pPr rtl="1"/>
            <a:r>
              <a:rPr lang="ar-LB" altLang="en-US" sz="6000" dirty="0"/>
              <a:t>تُعْلو كُلِّ الدُّنيا والشَّيْطانَ</a:t>
            </a:r>
            <a:endParaRPr lang="en-US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143000" y="2014478"/>
            <a:ext cx="10287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rtl="1"/>
            <a:r>
              <a:rPr lang="ar-LB" altLang="en-US" sz="6000" dirty="0"/>
              <a:t>تُشْفي أَمْراضَكَ والمَوْتَ المُزْمِنْ</a:t>
            </a:r>
          </a:p>
          <a:p>
            <a:pPr rtl="1"/>
            <a:r>
              <a:rPr lang="ar-LB" altLang="en-US" sz="6000" dirty="0"/>
              <a:t>تُمْطِرُ بَرَكاتٍ في كَفِّ الدُّنيا والشَّيطانَ</a:t>
            </a:r>
          </a:p>
          <a:p>
            <a:pPr rtl="1"/>
            <a:r>
              <a:rPr lang="ar-LB" altLang="en-US" sz="6000" dirty="0"/>
              <a:t>( يَدُهُ المَثْقوبَهْ ) 2   </a:t>
            </a:r>
            <a:endParaRPr lang="en-US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524000" y="2633008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spcBef>
                <a:spcPts val="0"/>
              </a:spcBef>
            </a:pPr>
            <a:r>
              <a:rPr lang="ar-LB" altLang="en-US" sz="6000" dirty="0"/>
              <a:t>يَدُهُ المَثْقوبَةُ تَنْزِفُ تَدْعوكَ</a:t>
            </a:r>
          </a:p>
          <a:p>
            <a:pPr rtl="1">
              <a:spcBef>
                <a:spcPts val="0"/>
              </a:spcBef>
            </a:pPr>
            <a:r>
              <a:rPr lang="ar-LB" altLang="en-US" sz="6000" dirty="0"/>
              <a:t>وَبِقَلْبِ الرَّحْمَةِ تَصْرُخ تَرْجوكَ</a:t>
            </a:r>
            <a:endParaRPr lang="en-US" altLang="en-US" sz="60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04800" y="457200"/>
            <a:ext cx="12192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rtl="1">
              <a:spcBef>
                <a:spcPct val="50000"/>
              </a:spcBef>
            </a:pPr>
            <a:r>
              <a:rPr lang="en-US" altLang="en-US" sz="4400" dirty="0"/>
              <a:t>3</a:t>
            </a:r>
            <a:r>
              <a:rPr lang="en-US" altLang="en-US" sz="4400" dirty="0" smtClean="0"/>
              <a:t>/3</a:t>
            </a:r>
            <a:endParaRPr lang="en-US" alt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6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raditional Arabic" pitchFamily="2" charset="-7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6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raditional Arabic" pitchFamily="2" charset="-7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يده المثقوبه</Template>
  <TotalTime>8</TotalTime>
  <Words>123</Words>
  <Application>Microsoft Office PowerPoint</Application>
  <PresentationFormat>Widescreen</PresentationFormat>
  <Paragraphs>30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Traditional Arabic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CBBC</dc:creator>
  <cp:lastModifiedBy>CBBC</cp:lastModifiedBy>
  <cp:revision>2</cp:revision>
  <dcterms:created xsi:type="dcterms:W3CDTF">2021-10-20T07:19:44Z</dcterms:created>
  <dcterms:modified xsi:type="dcterms:W3CDTF">2021-11-16T12:23:41Z</dcterms:modified>
</cp:coreProperties>
</file>