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9486" autoAdjust="0"/>
  </p:normalViewPr>
  <p:slideViewPr>
    <p:cSldViewPr snapToGrid="0">
      <p:cViewPr varScale="1">
        <p:scale>
          <a:sx n="70" d="100"/>
          <a:sy n="70" d="100"/>
        </p:scale>
        <p:origin x="654" y="66"/>
      </p:cViewPr>
      <p:guideLst>
        <p:guide orient="horz" pos="2160"/>
        <p:guide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1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6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4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6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3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8555-BDD4-40BA-9380-DB558500760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FE30-DC2D-442E-9999-3BFBB134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231488"/>
            <a:ext cx="10668000" cy="6938682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أنا صلّيت بدموع يا إبني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عالرّب شو تمنّيت حياتك تبني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هالدّنيي شو فيها شو هيي معانيها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دون يسوع فيها الحياة شو بتعني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ما أنا صلّيت بدموع يا إبني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753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752649"/>
            <a:ext cx="11033760" cy="1325563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هالدّنيي شو فيها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هيي معانيها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دون يسوع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</a:t>
            </a:r>
            <a:r>
              <a:rPr lang="en-US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بتعني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(يا ما أنا صلّيت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الرّب خلّصني)2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2152650" y="6176964"/>
            <a:ext cx="7886700" cy="223837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690" y="318312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(حولي يا إمّي جموع 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 يشمتوا فيّي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بحكيهم عن يسوع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بيتضّحكوا عليّي)2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74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0" y="2798959"/>
            <a:ext cx="9475470" cy="1325563"/>
          </a:xfrm>
        </p:spPr>
        <p:txBody>
          <a:bodyPr>
            <a:noAutofit/>
          </a:bodyPr>
          <a:lstStyle/>
          <a:p>
            <a:pPr algn="ctr" rtl="1"/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اللّي بدّو يرضي النّاس </a:t>
            </a: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معركته خسرانة</a:t>
            </a: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محكوم بوجع الرّاس </a:t>
            </a:r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وأفكاره </a:t>
            </a: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تعبانة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(عيش برضا يسوع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إمشي و راسك مرفوع) 2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22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093" y="2789877"/>
            <a:ext cx="9267387" cy="1366964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هالدّنيي شو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</a:t>
            </a:r>
            <a:r>
              <a:rPr lang="en-US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هيي معانيها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دون يسوع فيها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بتعني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ما أنا صلّيت بدموع يا إبني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29673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LB" dirty="0"/>
              <a:t/>
            </a:r>
            <a:br>
              <a:rPr lang="ar-L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2872742"/>
            <a:ext cx="9144000" cy="1325563"/>
          </a:xfrm>
        </p:spPr>
        <p:txBody>
          <a:bodyPr>
            <a:noAutofit/>
          </a:bodyPr>
          <a:lstStyle/>
          <a:p>
            <a:pPr algn="ctr" rtl="1"/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 قوي و فزعان يغريك يا إبني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إتبع خطى الإيمان عالصّخرة إبنِ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بلا المسيح فراغ و قبض الرّيح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اسمعني يا إبني منيح عالرّمل ما تبني</a:t>
            </a:r>
            <a:b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إتبع خطى الإيمان عالصّخرة إبنِ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2152650" y="6176964"/>
            <a:ext cx="8286750" cy="244619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351" y="277145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(يا إمّي بدّي عيش 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عيش إيّامي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برضى كون درويش 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تضيع أحلامي)2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351" y="6068291"/>
            <a:ext cx="7762009" cy="15039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70" y="3082706"/>
            <a:ext cx="10789920" cy="1325563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الأحلام أمل خدّاع بها العالم الفاني 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رح تحصد الأوجاع و تزيد أحزاني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إرفع عينيك طلوع </a:t>
            </a:r>
            <a: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وحده الأمل يسوع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9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923" y="421695"/>
            <a:ext cx="7886700" cy="1325563"/>
          </a:xfrm>
        </p:spPr>
        <p:txBody>
          <a:bodyPr>
            <a:normAutofit/>
          </a:bodyPr>
          <a:lstStyle/>
          <a:p>
            <a:r>
              <a:rPr lang="ar-LB" b="1" dirty="0" smtClean="0"/>
              <a:t/>
            </a:r>
            <a:br>
              <a:rPr lang="ar-LB" b="1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64944" y="299183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هالدّنيي شو فيها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هيي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معانيها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دون يسوع فيها </a:t>
            </a: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الحياة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شو بتعني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ما أنا صلّيت بدموع يا إبني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29673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LB" dirty="0"/>
              <a:t/>
            </a:r>
            <a:br>
              <a:rPr lang="ar-L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24" y="3037458"/>
            <a:ext cx="11154650" cy="1325563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بعدت و سلكت دروب اللّي براسي عملتو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تجرّحت القلوب و حصدت اللّي زرعتو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ربي سامحني كلامك ما سمعتو</a:t>
            </a:r>
            <a:b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عنّك أنا ضلّيت و الفرح ما عرفتو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27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61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Traditional Arabic</vt:lpstr>
      <vt:lpstr>Office Theme</vt:lpstr>
      <vt:lpstr>PowerPoint Presentation</vt:lpstr>
      <vt:lpstr>(حولي يا إمّي جموع  عم يشمتوا فيّي بحكيهم عن يسوع  بيتضّحكوا عليّي)2 </vt:lpstr>
      <vt:lpstr>اللّي بدّو يرضي النّاس معركته خسرانة محكوم بوجع الرّاس وأفكاره تعبانة (عيش برضا يسوع  إمشي و راسك مرفوع) 2</vt:lpstr>
      <vt:lpstr>هالدّنيي شو فيها شو هيي معانيها  من دون يسوع فيها الحياة شو بتعني يا ما أنا صلّيت بدموع يا إبني</vt:lpstr>
      <vt:lpstr>عالم قوي و فزعان يغريك يا إبني إتبع خطى الإيمان عالصّخرة إبنِ الحياة بلا المسيح فراغ و قبض الرّيح اسمعني يا إبني منيح عالرّمل ما تبني إتبع خطى الإيمان عالصّخرة إبنِ</vt:lpstr>
      <vt:lpstr>(يا إمّي بدّي عيش  عيش إيّامي  ما برضى كون درويش  و تضيع أحلامي)2</vt:lpstr>
      <vt:lpstr>الأحلام أمل خدّاع بها العالم الفاني  رح تحصد الأوجاع و تزيد أحزاني إرفع عينيك طلوع  وحده الأمل يسوع</vt:lpstr>
      <vt:lpstr> </vt:lpstr>
      <vt:lpstr>بعدت و سلكت دروب اللّي براسي عملتو و تجرّحت القلوب و حصدت اللّي زرعتو يا ربي سامحني كلامك ما سمعتو عنّك أنا ضلّيت و الفرح ما عرفتو</vt:lpstr>
      <vt:lpstr>هالدّنيي شو فيها شو هيي معانيها من دون يسوع فيها الحياة شو بتعني (يا ما أنا صلّيت و الرّب خلّصني)2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يا ما انا صليت بدموع يا ابني  عالرب شو تمنيت حياتك تبني هالدنيي شو فيها شو هيي معانيها  من دون يسوع فيها الحياة شو بتعني يا ما انا صليت بدموع يا ابني</dc:title>
  <dc:creator>User</dc:creator>
  <cp:lastModifiedBy>CBBC</cp:lastModifiedBy>
  <cp:revision>33</cp:revision>
  <dcterms:created xsi:type="dcterms:W3CDTF">2016-03-17T15:38:58Z</dcterms:created>
  <dcterms:modified xsi:type="dcterms:W3CDTF">2021-11-16T12:06:17Z</dcterms:modified>
</cp:coreProperties>
</file>