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9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39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6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0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7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7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3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80CF8-01B5-473F-9170-2EB7AE6D4D70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37D1D-A40F-4BD4-8719-B6E02AC4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76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0968" y="1869338"/>
            <a:ext cx="9144000" cy="2387600"/>
          </a:xfrm>
        </p:spPr>
        <p:txBody>
          <a:bodyPr>
            <a:noAutofit/>
          </a:bodyPr>
          <a:lstStyle/>
          <a:p>
            <a: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هل يا ترى خارت قواك وأنت تبحث عن ينبوع</a:t>
            </a:r>
            <a:b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فلم تجد إلا سرابًا إذ لم تفكر في يسوع</a:t>
            </a:r>
            <a:endParaRPr lang="en-US" sz="5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73" y="117936"/>
            <a:ext cx="14424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1/2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88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0968" y="2114039"/>
            <a:ext cx="9144000" cy="2387600"/>
          </a:xfrm>
        </p:spPr>
        <p:txBody>
          <a:bodyPr>
            <a:noAutofit/>
          </a:bodyPr>
          <a:lstStyle/>
          <a:p>
            <a: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فتعال بالأحمال واتركها ليسوع</a:t>
            </a:r>
            <a:b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حزنك جرحك والنواح فتعال بالأحمال</a:t>
            </a:r>
            <a:b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واتركها ليسوع فيبدل نوحك بالأفراح</a:t>
            </a:r>
            <a:endParaRPr lang="en-US" sz="5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73" y="117936"/>
            <a:ext cx="14424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327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0968" y="1869338"/>
            <a:ext cx="9144000" cy="2387600"/>
          </a:xfrm>
        </p:spPr>
        <p:txBody>
          <a:bodyPr>
            <a:noAutofit/>
          </a:bodyPr>
          <a:lstStyle/>
          <a:p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وعوده ليست سماء مشرقة ولا تغيم</a:t>
            </a:r>
            <a:b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لكنه وعد بقلب يشدو دوامًا بالترنيم</a:t>
            </a:r>
            <a:endParaRPr lang="en-US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73" y="117936"/>
            <a:ext cx="14424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/2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794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0968" y="2114039"/>
            <a:ext cx="9144000" cy="2387600"/>
          </a:xfrm>
        </p:spPr>
        <p:txBody>
          <a:bodyPr>
            <a:noAutofit/>
          </a:bodyPr>
          <a:lstStyle/>
          <a:p>
            <a: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فتعال بالأحمال واتركها ليسوع</a:t>
            </a:r>
            <a:b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حزنك جرحك والنواح فتعال بالأحمال</a:t>
            </a:r>
            <a:b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5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واتركها ليسوع فيبدل نوحك بالأفراح</a:t>
            </a:r>
            <a:endParaRPr lang="en-US" sz="5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73" y="117936"/>
            <a:ext cx="14424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LB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63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Traditional Arabic</vt:lpstr>
      <vt:lpstr>Office Theme</vt:lpstr>
      <vt:lpstr>هل يا ترى خارت قواك وأنت تبحث عن ينبوع فلم تجد إلا سرابًا إذ لم تفكر في يسوع</vt:lpstr>
      <vt:lpstr>فتعال بالأحمال واتركها ليسوع حزنك جرحك والنواح فتعال بالأحمال واتركها ليسوع فيبدل نوحك بالأفراح</vt:lpstr>
      <vt:lpstr>وعوده ليست سماء مشرقة ولا تغيم لكنه وعد بقلب يشدو دوامًا بالترنيم</vt:lpstr>
      <vt:lpstr>فتعال بالأحمال واتركها ليسوع حزنك جرحك والنواح فتعال بالأحمال واتركها ليسوع فيبدل نوحك بالأفراح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هل يا ترى خارت قواك وأنت تبحث عن ينبوع فلم تجد إلا سرابًا إذ لم تفكر في يسوع</dc:title>
  <dc:creator>CBBC</dc:creator>
  <cp:lastModifiedBy>CBBC</cp:lastModifiedBy>
  <cp:revision>1</cp:revision>
  <dcterms:created xsi:type="dcterms:W3CDTF">2021-12-15T19:48:31Z</dcterms:created>
  <dcterms:modified xsi:type="dcterms:W3CDTF">2021-12-15T19:48:42Z</dcterms:modified>
</cp:coreProperties>
</file>