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0" d="100"/>
          <a:sy n="70" d="100"/>
        </p:scale>
        <p:origin x="6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F022B-772D-47A7-93B6-B2EEF4D29E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2516180"/>
      </p:ext>
    </p:extLst>
  </p:cSld>
  <p:clrMapOvr>
    <a:masterClrMapping/>
  </p:clrMapOvr>
  <p:transition spd="med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5CBE99-33A1-4E26-ACC5-0DC40AD4DA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8351232"/>
      </p:ext>
    </p:extLst>
  </p:cSld>
  <p:clrMapOvr>
    <a:masterClrMapping/>
  </p:clrMapOvr>
  <p:transition spd="med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4AEDF1-24CD-426A-A56C-F10A123851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0034681"/>
      </p:ext>
    </p:extLst>
  </p:cSld>
  <p:clrMapOvr>
    <a:masterClrMapping/>
  </p:clrMapOvr>
  <p:transition spd="med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36E3E-C3F8-45F8-ACFC-4C37945018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9801259"/>
      </p:ext>
    </p:extLst>
  </p:cSld>
  <p:clrMapOvr>
    <a:masterClrMapping/>
  </p:clrMapOvr>
  <p:transition spd="med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0968D5-3760-4B62-A0C2-AD1D75E1F7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731286"/>
      </p:ext>
    </p:extLst>
  </p:cSld>
  <p:clrMapOvr>
    <a:masterClrMapping/>
  </p:clrMapOvr>
  <p:transition spd="med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6FF726-5BE7-454E-B1C7-94E116CFB3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9459160"/>
      </p:ext>
    </p:extLst>
  </p:cSld>
  <p:clrMapOvr>
    <a:masterClrMapping/>
  </p:clrMapOvr>
  <p:transition spd="med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939FC9-B278-4E31-880E-E369170E03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6030597"/>
      </p:ext>
    </p:extLst>
  </p:cSld>
  <p:clrMapOvr>
    <a:masterClrMapping/>
  </p:clrMapOvr>
  <p:transition spd="med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094C78-8166-4A17-A776-89E553F0D4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4437844"/>
      </p:ext>
    </p:extLst>
  </p:cSld>
  <p:clrMapOvr>
    <a:masterClrMapping/>
  </p:clrMapOvr>
  <p:transition spd="med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A8656-CBC9-404D-BCA4-9B2F219175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5165122"/>
      </p:ext>
    </p:extLst>
  </p:cSld>
  <p:clrMapOvr>
    <a:masterClrMapping/>
  </p:clrMapOvr>
  <p:transition spd="med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58EB7-E5FB-41F0-834A-F4D5E4D218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1759664"/>
      </p:ext>
    </p:extLst>
  </p:cSld>
  <p:clrMapOvr>
    <a:masterClrMapping/>
  </p:clrMapOvr>
  <p:transition spd="med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10E937-9487-4FE5-B105-9D5F1A24DE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8079366"/>
      </p:ext>
    </p:extLst>
  </p:cSld>
  <p:clrMapOvr>
    <a:masterClrMapping/>
  </p:clrMapOvr>
  <p:transition spd="med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fld id="{3B1D2AF2-BF28-4FB9-A1F0-6EDC765F779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ransition spd="med">
    <p:diamond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1447800"/>
            <a:ext cx="10058400" cy="6858000"/>
          </a:xfrm>
        </p:spPr>
        <p:txBody>
          <a:bodyPr/>
          <a:lstStyle/>
          <a:p>
            <a:pPr rtl="1" eaLnBrk="1" hangingPunct="1">
              <a:lnSpc>
                <a:spcPct val="90000"/>
              </a:lnSpc>
            </a:pPr>
            <a:r>
              <a:rPr lang="ar-LB" altLang="en-US" sz="6000" b="1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(ما أحلى حضورك ربّي</a:t>
            </a:r>
          </a:p>
          <a:p>
            <a:pPr rtl="1" eaLnBrk="1" hangingPunct="1">
              <a:lnSpc>
                <a:spcPct val="90000"/>
              </a:lnSpc>
            </a:pPr>
            <a:r>
              <a:rPr lang="ar-LB" altLang="en-US" sz="6000" b="1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ما أبهى جمالك يسوع)2</a:t>
            </a:r>
          </a:p>
          <a:p>
            <a:pPr rtl="1" eaLnBrk="1" hangingPunct="1">
              <a:lnSpc>
                <a:spcPct val="90000"/>
              </a:lnSpc>
            </a:pPr>
            <a:r>
              <a:rPr lang="ar-LB" altLang="en-US" sz="6000" b="1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(أشبع من خير بيتك</a:t>
            </a:r>
          </a:p>
          <a:p>
            <a:pPr rtl="1" eaLnBrk="1" hangingPunct="1">
              <a:lnSpc>
                <a:spcPct val="90000"/>
              </a:lnSpc>
            </a:pPr>
            <a:r>
              <a:rPr lang="ar-LB" altLang="en-US" sz="6000" b="1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أرتوي من نهر نعمتك)2</a:t>
            </a:r>
          </a:p>
          <a:p>
            <a:pPr rtl="1" eaLnBrk="1" hangingPunct="1">
              <a:lnSpc>
                <a:spcPct val="90000"/>
              </a:lnSpc>
            </a:pPr>
            <a:endParaRPr lang="en-US" altLang="en-US" sz="6000" b="1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60784" y="533400"/>
            <a:ext cx="125963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5pPr>
            <a:lvl6pPr marL="22860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6pPr>
            <a:lvl7pPr marL="27432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7pPr>
            <a:lvl8pPr marL="32004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8pPr>
            <a:lvl9pPr marL="36576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9pPr>
          </a:lstStyle>
          <a:p>
            <a:pPr rtl="1" eaLnBrk="1" hangingPunct="1">
              <a:spcBef>
                <a:spcPct val="50000"/>
              </a:spcBef>
            </a:pPr>
            <a:r>
              <a:rPr lang="en-US" altLang="en-US" sz="4400" dirty="0" smtClean="0">
                <a:solidFill>
                  <a:schemeClr val="bg1"/>
                </a:solidFill>
              </a:rPr>
              <a:t>1/2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201400" y="6172200"/>
            <a:ext cx="824265" cy="5478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 eaLnBrk="1" hangingPunct="1">
              <a:lnSpc>
                <a:spcPct val="90000"/>
              </a:lnSpc>
            </a:pPr>
            <a:r>
              <a:rPr lang="en-US" altLang="en-US" sz="3200" b="1" dirty="0" err="1" smtClean="0">
                <a:solidFill>
                  <a:schemeClr val="bg1"/>
                </a:solidFill>
                <a:latin typeface="+mj-lt"/>
                <a:cs typeface="Traditional Arabic" panose="02020603050405020304" pitchFamily="18" charset="-78"/>
              </a:rPr>
              <a:t>Em</a:t>
            </a:r>
            <a:endParaRPr lang="ar-LB" altLang="en-US" sz="3200" b="1" dirty="0">
              <a:solidFill>
                <a:schemeClr val="bg1"/>
              </a:solidFill>
              <a:latin typeface="+mj-lt"/>
              <a:cs typeface="Traditional Arabic" panose="02020603050405020304" pitchFamily="18" charset="-78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981200"/>
            <a:ext cx="10058400" cy="2895600"/>
          </a:xfrm>
        </p:spPr>
        <p:txBody>
          <a:bodyPr/>
          <a:lstStyle/>
          <a:p>
            <a:pPr rtl="1" eaLnBrk="1" hangingPunct="1">
              <a:lnSpc>
                <a:spcPct val="90000"/>
              </a:lnSpc>
            </a:pPr>
            <a:r>
              <a:rPr lang="ar-LB" altLang="en-US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(أعبدك أرفعك</a:t>
            </a:r>
          </a:p>
          <a:p>
            <a:pPr rtl="1" eaLnBrk="1" hangingPunct="1">
              <a:lnSpc>
                <a:spcPct val="90000"/>
              </a:lnSpc>
            </a:pPr>
            <a:r>
              <a:rPr lang="ar-LB" altLang="en-US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أسجد لك</a:t>
            </a:r>
          </a:p>
          <a:p>
            <a:pPr rtl="1" eaLnBrk="1" hangingPunct="1">
              <a:lnSpc>
                <a:spcPct val="90000"/>
              </a:lnSpc>
            </a:pPr>
            <a:r>
              <a:rPr lang="ar-LB" altLang="en-US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بالروح وبالحق)2</a:t>
            </a:r>
            <a:endParaRPr lang="en-US" altLang="en-US" sz="60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60784" y="533400"/>
            <a:ext cx="125963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5pPr>
            <a:lvl6pPr marL="22860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6pPr>
            <a:lvl7pPr marL="27432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7pPr>
            <a:lvl8pPr marL="32004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8pPr>
            <a:lvl9pPr marL="36576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9pPr>
          </a:lstStyle>
          <a:p>
            <a:pPr rtl="1" eaLnBrk="1" hangingPunct="1">
              <a:spcBef>
                <a:spcPct val="50000"/>
              </a:spcBef>
            </a:pPr>
            <a:r>
              <a:rPr lang="ar-LB" altLang="en-US" sz="4400" dirty="0" smtClean="0">
                <a:solidFill>
                  <a:schemeClr val="bg1"/>
                </a:solidFill>
              </a:rPr>
              <a:t>القرار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752600"/>
            <a:ext cx="10058400" cy="6790099"/>
          </a:xfrm>
        </p:spPr>
        <p:txBody>
          <a:bodyPr/>
          <a:lstStyle/>
          <a:p>
            <a:pPr rtl="1" eaLnBrk="1" hangingPunct="1">
              <a:lnSpc>
                <a:spcPct val="90000"/>
              </a:lnSpc>
            </a:pPr>
            <a:r>
              <a:rPr lang="ar-LB" altLang="en-US" sz="54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(واحدة سألت منك</a:t>
            </a:r>
          </a:p>
          <a:p>
            <a:pPr rtl="1" eaLnBrk="1" hangingPunct="1">
              <a:lnSpc>
                <a:spcPct val="90000"/>
              </a:lnSpc>
            </a:pPr>
            <a:r>
              <a:rPr lang="ar-LB" altLang="en-US" sz="54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 أسكن في هيكل قدسك)2</a:t>
            </a:r>
          </a:p>
          <a:p>
            <a:pPr rtl="1" eaLnBrk="1" hangingPunct="1">
              <a:lnSpc>
                <a:spcPct val="90000"/>
              </a:lnSpc>
            </a:pPr>
            <a:r>
              <a:rPr lang="ar-LB" altLang="en-US" sz="54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(مريض أنا بحبك</a:t>
            </a:r>
          </a:p>
          <a:p>
            <a:pPr rtl="1" eaLnBrk="1" hangingPunct="1">
              <a:lnSpc>
                <a:spcPct val="90000"/>
              </a:lnSpc>
            </a:pPr>
            <a:r>
              <a:rPr lang="ar-LB" altLang="en-US" sz="54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إملأني الآن بفيض روحك)2</a:t>
            </a:r>
            <a:endParaRPr lang="en-US" altLang="en-US" sz="54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60784" y="533400"/>
            <a:ext cx="125963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5pPr>
            <a:lvl6pPr marL="22860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6pPr>
            <a:lvl7pPr marL="27432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7pPr>
            <a:lvl8pPr marL="32004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8pPr>
            <a:lvl9pPr marL="36576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9pPr>
          </a:lstStyle>
          <a:p>
            <a:pPr rtl="1" eaLnBrk="1" hangingPunct="1">
              <a:spcBef>
                <a:spcPct val="50000"/>
              </a:spcBef>
            </a:pPr>
            <a:r>
              <a:rPr lang="en-US" altLang="en-US" sz="4400" dirty="0">
                <a:solidFill>
                  <a:schemeClr val="bg1"/>
                </a:solidFill>
              </a:rPr>
              <a:t>2</a:t>
            </a:r>
            <a:r>
              <a:rPr lang="en-US" altLang="en-US" sz="4400" dirty="0" smtClean="0">
                <a:solidFill>
                  <a:schemeClr val="bg1"/>
                </a:solidFill>
              </a:rPr>
              <a:t>/2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057400"/>
            <a:ext cx="10058400" cy="4191000"/>
          </a:xfrm>
        </p:spPr>
        <p:txBody>
          <a:bodyPr/>
          <a:lstStyle/>
          <a:p>
            <a:pPr rtl="1" eaLnBrk="1" hangingPunct="1">
              <a:lnSpc>
                <a:spcPct val="90000"/>
              </a:lnSpc>
            </a:pPr>
            <a:r>
              <a:rPr lang="ar-LB" altLang="en-US" sz="54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(أعبدك أرفعك</a:t>
            </a:r>
          </a:p>
          <a:p>
            <a:pPr rtl="1" eaLnBrk="1" hangingPunct="1">
              <a:lnSpc>
                <a:spcPct val="90000"/>
              </a:lnSpc>
            </a:pPr>
            <a:r>
              <a:rPr lang="ar-LB" altLang="en-US" sz="54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أسجد لك</a:t>
            </a:r>
          </a:p>
          <a:p>
            <a:pPr rtl="1" eaLnBrk="1" hangingPunct="1">
              <a:lnSpc>
                <a:spcPct val="90000"/>
              </a:lnSpc>
            </a:pPr>
            <a:r>
              <a:rPr lang="ar-LB" altLang="en-US" sz="54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بالروح وبالحق)2</a:t>
            </a:r>
            <a:endParaRPr lang="en-US" altLang="en-US" sz="54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60784" y="533400"/>
            <a:ext cx="125963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5pPr>
            <a:lvl6pPr marL="22860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6pPr>
            <a:lvl7pPr marL="27432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7pPr>
            <a:lvl8pPr marL="32004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8pPr>
            <a:lvl9pPr marL="36576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9pPr>
          </a:lstStyle>
          <a:p>
            <a:pPr rtl="1" eaLnBrk="1" hangingPunct="1">
              <a:spcBef>
                <a:spcPct val="50000"/>
              </a:spcBef>
            </a:pPr>
            <a:r>
              <a:rPr lang="ar-LB" altLang="en-US" sz="4400" dirty="0" smtClean="0">
                <a:solidFill>
                  <a:schemeClr val="bg1"/>
                </a:solidFill>
              </a:rPr>
              <a:t>القرار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052579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ما أحلى حضورك ربي يسوع</Template>
  <TotalTime>3</TotalTime>
  <Words>58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Traditional Arabic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CBBC</dc:creator>
  <cp:lastModifiedBy>CBBC</cp:lastModifiedBy>
  <cp:revision>2</cp:revision>
  <dcterms:created xsi:type="dcterms:W3CDTF">2021-10-13T19:39:39Z</dcterms:created>
  <dcterms:modified xsi:type="dcterms:W3CDTF">2021-11-16T09:42:39Z</dcterms:modified>
</cp:coreProperties>
</file>