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8" r:id="rId4"/>
    <p:sldId id="259" r:id="rId5"/>
    <p:sldId id="264" r:id="rId6"/>
    <p:sldId id="268" r:id="rId7"/>
    <p:sldId id="260" r:id="rId8"/>
    <p:sldId id="267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5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5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82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8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1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8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1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99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94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53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D4DF5-E6ED-4E83-8C98-1E1B88DE141E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11/16/2021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6A4B-F7F9-4D8C-A9C1-44059621E744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9720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0"/>
            <a:ext cx="10058400" cy="2209799"/>
          </a:xfrm>
        </p:spPr>
        <p:txBody>
          <a:bodyPr>
            <a:noAutofit/>
          </a:bodyPr>
          <a:lstStyle/>
          <a:p>
            <a:pPr rtl="1"/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لما تيجي يا إلهنا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بحضورك في وسطنا </a:t>
            </a:r>
            <a: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يرتفع يسوع ما بينا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ونلمس الحضور بروحنا</a:t>
            </a:r>
            <a: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1/3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049000" y="6096000"/>
            <a:ext cx="8467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028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362200"/>
            <a:ext cx="10058400" cy="2209799"/>
          </a:xfrm>
        </p:spPr>
        <p:txBody>
          <a:bodyPr>
            <a:noAutofit/>
          </a:bodyPr>
          <a:lstStyle/>
          <a:p>
            <a:pPr rtl="1"/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والذبائح </a:t>
            </a: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تترفع لك 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يا يسوع المجد ليك</a:t>
            </a:r>
            <a: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كلمة منك ربي تحيي</a:t>
            </a:r>
            <a:b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كل قلب بناديك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56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189037"/>
            <a:ext cx="8839200" cy="45259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(مِحتاجين لَكْ لَمسة منَّك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تجبر القلب الكسير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تحضن التايه تضمُّه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تتفتح عين الضرير)2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محتاجين لك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0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70037"/>
            <a:ext cx="9067800" cy="47545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حضورك يجي نورَك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والظلامْ تنهي زمانه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نِمتلي بْسلطانْ كلامك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والعدوّ يرجع مكانه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70037"/>
            <a:ext cx="9067800" cy="47545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 في سلطان ولا قوة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غير لشخصك في الوسط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تملا تِشبَع وتِنَوّرْ 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كلِّ قلب بيك ارْتَبط 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88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89037"/>
            <a:ext cx="8839200" cy="45259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(مِحتاجين لَكْ لَمسة منَّك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تجبر القلب الكسير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تحضن التايه تضمُّه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تتفتح عين الضرير)2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محتاجين لك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8839200" cy="46783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إذا شُفنا ربي مجدك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نعرف إن وحدك كفاية 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يصغر العالم في عيننا </a:t>
            </a:r>
            <a:endParaRPr lang="en-US" sz="6600" b="1" dirty="0" smtClean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وراح </a:t>
            </a: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نشوفوا كله </a:t>
            </a:r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نفاية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/3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900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93837"/>
            <a:ext cx="8839200" cy="46783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بالمراحم اسمع صراخنا </a:t>
            </a:r>
            <a:endParaRPr lang="en-US" sz="6600" b="1" dirty="0" smtClean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وافتقدنا </a:t>
            </a: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بالحنان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محتاجين لك يا إلهنا 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6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ارسل الروح فيضان </a:t>
            </a: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spcBef>
                <a:spcPts val="0"/>
              </a:spcBef>
              <a:buNone/>
            </a:pPr>
            <a:endParaRPr lang="en-US" sz="66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840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341437"/>
            <a:ext cx="8839200" cy="4525963"/>
          </a:xfrm>
        </p:spPr>
        <p:txBody>
          <a:bodyPr>
            <a:noAutofit/>
          </a:bodyPr>
          <a:lstStyle/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(مِحتاجين لَكْ لَمسة منَّك</a:t>
            </a:r>
          </a:p>
          <a:p>
            <a:pPr marL="0" indent="0" algn="ctr" rtl="1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تجبر القلب الكسير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تحضن التايه تضمُّه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تتفتح عين الضرير)2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ar-LB" sz="60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محتاجين لك</a:t>
            </a: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60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457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L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القرار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8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126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Traditional Arabic</vt:lpstr>
      <vt:lpstr>1_Office Theme</vt:lpstr>
      <vt:lpstr>لما تيجي يا إلهنا  بحضورك في وسطنا  يرتفع يسوع ما بينا  ونلمس الحضور بروحنا </vt:lpstr>
      <vt:lpstr>والذبائح تترفع لك  يا يسوع المجد ليك كلمة منك ربي تحيي  كل قلب بناديك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لما تيجي يا إلهنا بحضورك في وسطنا  يرتفع يسوع ما بينا ونلمس الحضور بروحنا والذبائح تترفع لك يا يسوع المجد ليك كلمة منك ربي تحيي كل قلب بناديك</dc:title>
  <dc:creator>Church</dc:creator>
  <cp:lastModifiedBy>CBBC</cp:lastModifiedBy>
  <cp:revision>9</cp:revision>
  <dcterms:created xsi:type="dcterms:W3CDTF">2013-02-06T17:02:12Z</dcterms:created>
  <dcterms:modified xsi:type="dcterms:W3CDTF">2021-11-16T09:17:31Z</dcterms:modified>
</cp:coreProperties>
</file>