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1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9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06AC-B7E1-4B2A-B3CB-2F55CC2B818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B810-7CF5-4630-BDF1-43E927B1E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36849"/>
      </p:ext>
    </p:extLst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06AC-B7E1-4B2A-B3CB-2F55CC2B818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B810-7CF5-4630-BDF1-43E927B1E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2740"/>
      </p:ext>
    </p:extLst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06AC-B7E1-4B2A-B3CB-2F55CC2B818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B810-7CF5-4630-BDF1-43E927B1E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24703"/>
      </p:ext>
    </p:extLst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06AC-B7E1-4B2A-B3CB-2F55CC2B818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B810-7CF5-4630-BDF1-43E927B1E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624753"/>
      </p:ext>
    </p:extLst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06AC-B7E1-4B2A-B3CB-2F55CC2B818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B810-7CF5-4630-BDF1-43E927B1E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53248"/>
      </p:ext>
    </p:extLst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06AC-B7E1-4B2A-B3CB-2F55CC2B818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B810-7CF5-4630-BDF1-43E927B1E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36336"/>
      </p:ext>
    </p:extLst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06AC-B7E1-4B2A-B3CB-2F55CC2B818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B810-7CF5-4630-BDF1-43E927B1E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33714"/>
      </p:ext>
    </p:extLst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06AC-B7E1-4B2A-B3CB-2F55CC2B818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B810-7CF5-4630-BDF1-43E927B1E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17040"/>
      </p:ext>
    </p:extLst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06AC-B7E1-4B2A-B3CB-2F55CC2B818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B810-7CF5-4630-BDF1-43E927B1E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950315"/>
      </p:ext>
    </p:extLst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06AC-B7E1-4B2A-B3CB-2F55CC2B818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B810-7CF5-4630-BDF1-43E927B1E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09381"/>
      </p:ext>
    </p:extLst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C06AC-B7E1-4B2A-B3CB-2F55CC2B818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EB810-7CF5-4630-BDF1-43E927B1E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70862"/>
      </p:ext>
    </p:extLst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C06AC-B7E1-4B2A-B3CB-2F55CC2B818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EB810-7CF5-4630-BDF1-43E927B1E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1266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1524000"/>
            <a:ext cx="9144000" cy="6629400"/>
          </a:xfrm>
        </p:spPr>
        <p:txBody>
          <a:bodyPr>
            <a:noAutofit/>
          </a:bodyPr>
          <a:lstStyle/>
          <a:p>
            <a:pPr rtl="1"/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لا ينعس حافظي ولا ينام سيدي </a:t>
            </a:r>
          </a:p>
          <a:p>
            <a:pPr rtl="1"/>
            <a:r>
              <a:rPr lang="ar-LB" sz="60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أعطى لنا سلامه وخالقي لم</a:t>
            </a:r>
            <a:r>
              <a:rPr lang="en-US" sz="60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LB" sz="60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ينسني</a:t>
            </a:r>
            <a:br>
              <a:rPr lang="ar-LB" sz="60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0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وفي كل الظروف لي فيه سلام سلامه عجيب يبقى على الدوام</a:t>
            </a:r>
            <a:br>
              <a:rPr lang="ar-LB" sz="60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457200"/>
            <a:ext cx="9701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1/4</a:t>
            </a:r>
            <a:endParaRPr 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212503"/>
      </p:ext>
    </p:extLst>
  </p:cSld>
  <p:clrMapOvr>
    <a:masterClrMapping/>
  </p:clrMapOvr>
  <p:transition spd="med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10439400" cy="6629400"/>
          </a:xfrm>
        </p:spPr>
        <p:txBody>
          <a:bodyPr>
            <a:noAutofit/>
          </a:bodyPr>
          <a:lstStyle/>
          <a:p>
            <a:pPr rtl="1"/>
            <a:r>
              <a:rPr lang="ar-LB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 </a:t>
            </a: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سلام سلام سلام عندي سلام في المسيح)2</a:t>
            </a:r>
            <a:b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قلبي لي سلام وفي فكري سلام</a:t>
            </a:r>
            <a:b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لي سلام نبعه شخص الحبيب</a:t>
            </a:r>
            <a:b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ضيقي لي سلام </a:t>
            </a:r>
            <a:r>
              <a:rPr lang="ar-LB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وفي </a:t>
            </a: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رحبي سلام</a:t>
            </a:r>
            <a:b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لي سلام أن سيدي </a:t>
            </a:r>
            <a:r>
              <a:rPr lang="ar-LB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قريب</a:t>
            </a:r>
            <a:endParaRPr lang="en-US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57200"/>
            <a:ext cx="12314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LB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القرار</a:t>
            </a:r>
            <a:endParaRPr 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516726"/>
      </p:ext>
    </p:extLst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1676400"/>
            <a:ext cx="9144000" cy="6858000"/>
          </a:xfrm>
        </p:spPr>
        <p:txBody>
          <a:bodyPr>
            <a:noAutofit/>
          </a:bodyPr>
          <a:lstStyle/>
          <a:p>
            <a:pPr rtl="1"/>
            <a:r>
              <a:rPr lang="ar-LB" sz="54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مهما </a:t>
            </a:r>
            <a:r>
              <a:rPr lang="ar-LB" sz="54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كانت تجربتي لا تحيد عيني عن يسوع يثبتن قدمي كذا وقلبي لن يروع</a:t>
            </a:r>
            <a:br>
              <a:rPr lang="ar-LB" sz="54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54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تحيط بي ذراع القدير والنصير يبعد كل شر فيه فدى كثير</a:t>
            </a:r>
            <a:br>
              <a:rPr lang="ar-LB" sz="54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en-US" sz="54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57200"/>
            <a:ext cx="9701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/4</a:t>
            </a:r>
            <a:endParaRPr 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184039"/>
      </p:ext>
    </p:extLst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905000"/>
            <a:ext cx="10439400" cy="6629400"/>
          </a:xfrm>
        </p:spPr>
        <p:txBody>
          <a:bodyPr>
            <a:noAutofit/>
          </a:bodyPr>
          <a:lstStyle/>
          <a:p>
            <a:pPr rtl="1"/>
            <a:r>
              <a:rPr lang="ar-LB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 </a:t>
            </a: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سلام سلام سلام عندي سلام في المسيح)2</a:t>
            </a:r>
            <a:b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قلبي لي سلام وفي فكري سلام</a:t>
            </a:r>
            <a:b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لي سلام نبعه شخص الحبيب</a:t>
            </a:r>
            <a:b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ضيقي لي سلام </a:t>
            </a:r>
            <a:r>
              <a:rPr lang="ar-LB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وفي </a:t>
            </a: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رحبي سلام</a:t>
            </a:r>
            <a:b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لي سلام أن سيدي </a:t>
            </a:r>
            <a:r>
              <a:rPr lang="ar-LB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قريب</a:t>
            </a:r>
            <a:endParaRPr lang="en-US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57200"/>
            <a:ext cx="12314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LB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القرار</a:t>
            </a:r>
            <a:endParaRPr 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972201"/>
      </p:ext>
    </p:extLst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905000"/>
            <a:ext cx="9144000" cy="6858000"/>
          </a:xfrm>
        </p:spPr>
        <p:txBody>
          <a:bodyPr>
            <a:normAutofit/>
          </a:bodyPr>
          <a:lstStyle/>
          <a:p>
            <a:pPr rtl="1"/>
            <a:r>
              <a:rPr lang="ar-LB" sz="54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وإن </a:t>
            </a:r>
            <a:r>
              <a:rPr lang="ar-LB" sz="54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أحاطت الغيوم لن يتركني منقذي إليه آتي بالهموم وهو يسد حاجتي</a:t>
            </a:r>
            <a:br>
              <a:rPr lang="ar-LB" sz="54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54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أنام في أمان أدخل في حماه أعلي تسبيحاتي أمجد الإله</a:t>
            </a:r>
            <a:endParaRPr lang="en-US" sz="54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57200"/>
            <a:ext cx="9701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/4</a:t>
            </a:r>
            <a:endParaRPr 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621341"/>
      </p:ext>
    </p:extLst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828800"/>
            <a:ext cx="10439400" cy="6629400"/>
          </a:xfrm>
        </p:spPr>
        <p:txBody>
          <a:bodyPr>
            <a:noAutofit/>
          </a:bodyPr>
          <a:lstStyle/>
          <a:p>
            <a:pPr rtl="1"/>
            <a:r>
              <a:rPr lang="ar-LB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 </a:t>
            </a: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سلام سلام سلام عندي سلام في المسيح)2</a:t>
            </a:r>
            <a:b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قلبي لي سلام وفي فكري سلام</a:t>
            </a:r>
            <a:b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لي سلام نبعه شخص الحبيب</a:t>
            </a:r>
            <a:b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ضيقي لي سلام </a:t>
            </a:r>
            <a:r>
              <a:rPr lang="ar-LB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وفي </a:t>
            </a: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رحبي سلام</a:t>
            </a:r>
            <a:b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لي سلام أن سيدي </a:t>
            </a:r>
            <a:r>
              <a:rPr lang="ar-LB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قريب</a:t>
            </a:r>
            <a:endParaRPr lang="en-US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57200"/>
            <a:ext cx="12314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LB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القرار</a:t>
            </a:r>
            <a:endParaRPr 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64500"/>
      </p:ext>
    </p:extLst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981200"/>
            <a:ext cx="9144000" cy="6858000"/>
          </a:xfrm>
        </p:spPr>
        <p:txBody>
          <a:bodyPr>
            <a:normAutofit/>
          </a:bodyPr>
          <a:lstStyle/>
          <a:p>
            <a:pPr rtl="1"/>
            <a:r>
              <a:rPr lang="ar-LB" sz="54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لدي </a:t>
            </a:r>
            <a:r>
              <a:rPr lang="ar-LB" sz="54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كل ذا اليقين بأن سيدي أمين فإنه خير معين رفيق عمري كل حين</a:t>
            </a:r>
            <a:br>
              <a:rPr lang="ar-LB" sz="54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54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مثله هناك في كل ذا الوجود حبيب وصديق وهو رب ودود</a:t>
            </a:r>
            <a:endParaRPr lang="en-US" sz="8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57200"/>
            <a:ext cx="9701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4/4</a:t>
            </a:r>
            <a:endParaRPr 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9670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828800"/>
            <a:ext cx="10439400" cy="6629400"/>
          </a:xfrm>
        </p:spPr>
        <p:txBody>
          <a:bodyPr>
            <a:noAutofit/>
          </a:bodyPr>
          <a:lstStyle/>
          <a:p>
            <a:pPr rtl="1"/>
            <a:r>
              <a:rPr lang="ar-LB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 </a:t>
            </a: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سلام سلام سلام عندي سلام في المسيح)2</a:t>
            </a:r>
            <a:b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قلبي لي سلام وفي فكري سلام</a:t>
            </a:r>
            <a:b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لي سلام نبعه شخص الحبيب</a:t>
            </a:r>
            <a:b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ضيقي لي سلام </a:t>
            </a:r>
            <a:r>
              <a:rPr lang="ar-LB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وفي </a:t>
            </a: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رحبي سلام</a:t>
            </a:r>
            <a:b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لي سلام أن سيدي </a:t>
            </a:r>
            <a:r>
              <a:rPr lang="ar-LB" sz="48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قريب</a:t>
            </a:r>
            <a:endParaRPr lang="en-US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57200"/>
            <a:ext cx="12314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LB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القرار</a:t>
            </a:r>
            <a:endParaRPr 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428657"/>
      </p:ext>
    </p:extLst>
  </p:cSld>
  <p:clrMapOvr>
    <a:masterClrMapping/>
  </p:clrMapOvr>
  <p:transition spd="med">
    <p:wedg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92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Traditional Arabic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CBBC</cp:lastModifiedBy>
  <cp:revision>5</cp:revision>
  <dcterms:created xsi:type="dcterms:W3CDTF">2016-04-24T07:32:06Z</dcterms:created>
  <dcterms:modified xsi:type="dcterms:W3CDTF">2021-11-15T11:47:56Z</dcterms:modified>
</cp:coreProperties>
</file>