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1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36849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2740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4703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24753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3248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36336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3714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17040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50315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09381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70862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6AC-B7E1-4B2A-B3CB-2F55CC2B818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B810-7CF5-4630-BDF1-43E927B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26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524000"/>
            <a:ext cx="9144000" cy="6629400"/>
          </a:xfrm>
        </p:spPr>
        <p:txBody>
          <a:bodyPr>
            <a:noAutofit/>
          </a:bodyPr>
          <a:lstStyle/>
          <a:p>
            <a:pPr rtl="1"/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ينعس حافظي ولا ينام سيدي </a:t>
            </a:r>
          </a:p>
          <a:p>
            <a:pPr rtl="1"/>
            <a: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أعطى لنا سلامه وخالقي لم</a:t>
            </a:r>
            <a:r>
              <a:rPr lang="en-US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ينسني</a:t>
            </a:r>
            <a:b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كل الظروف لي فيه سلام سلامه عجيب يبقى على الدوام</a:t>
            </a:r>
            <a:br>
              <a:rPr lang="ar-LB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457200"/>
            <a:ext cx="970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1/4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12503"/>
      </p:ext>
    </p:extLst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10439400" cy="6629400"/>
          </a:xfrm>
        </p:spPr>
        <p:txBody>
          <a:bodyPr>
            <a:noAutofit/>
          </a:bodyPr>
          <a:lstStyle/>
          <a:p>
            <a:pPr rtl="1"/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 </a:t>
            </a: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سلام سلام سلام عندي سلام في المسيح)2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قلبي لي سلام وفي فكري سلام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سلام نبعه شخص الحبيب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ضيقي لي سلام </a:t>
            </a:r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</a:t>
            </a: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رحبي سلام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سلام أن سيدي </a:t>
            </a:r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قريب</a:t>
            </a:r>
            <a:endParaRPr lang="en-US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16726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676400"/>
            <a:ext cx="9144000" cy="6858000"/>
          </a:xfrm>
        </p:spPr>
        <p:txBody>
          <a:bodyPr>
            <a:noAutofit/>
          </a:bodyPr>
          <a:lstStyle/>
          <a:p>
            <a:pPr rtl="1"/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مهما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كانت تجربتي لا تحيد عيني عن يسوع يثبتن قدمي كذا وقلبي لن يروع</a:t>
            </a:r>
            <a:b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تحيط بي ذراع القدير والنصير يبعد كل شر فيه فدى كثير</a:t>
            </a:r>
            <a:b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970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/4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84039"/>
      </p:ext>
    </p:extLst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10439400" cy="6629400"/>
          </a:xfrm>
        </p:spPr>
        <p:txBody>
          <a:bodyPr>
            <a:noAutofit/>
          </a:bodyPr>
          <a:lstStyle/>
          <a:p>
            <a:pPr rtl="1"/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 </a:t>
            </a: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سلام سلام سلام عندي سلام في المسيح)2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قلبي لي سلام وفي فكري سلام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سلام نبعه شخص الحبيب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ضيقي لي سلام </a:t>
            </a:r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</a:t>
            </a: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رحبي سلام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سلام أن سيدي </a:t>
            </a:r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قريب</a:t>
            </a:r>
            <a:endParaRPr lang="en-US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72201"/>
      </p:ext>
    </p:extLst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905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وإن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أحاطت الغيوم لن يتركني منقذي إليه آتي بالهموم وهو يسد حاجتي</a:t>
            </a:r>
            <a:b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أنام في أمان أدخل في حماه أعلي تسبيحاتي أمجد الإله</a:t>
            </a:r>
            <a:endParaRPr 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970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/4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21341"/>
      </p:ext>
    </p:extLst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828800"/>
            <a:ext cx="10439400" cy="6629400"/>
          </a:xfrm>
        </p:spPr>
        <p:txBody>
          <a:bodyPr>
            <a:noAutofit/>
          </a:bodyPr>
          <a:lstStyle/>
          <a:p>
            <a:pPr rtl="1"/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 </a:t>
            </a: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سلام سلام سلام عندي سلام في المسيح)2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قلبي لي سلام وفي فكري سلام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سلام نبعه شخص الحبيب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ضيقي لي سلام </a:t>
            </a:r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</a:t>
            </a: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رحبي سلام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سلام أن سيدي </a:t>
            </a:r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قريب</a:t>
            </a:r>
            <a:endParaRPr lang="en-US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64500"/>
      </p:ext>
    </p:extLst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لدي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 ذا اليقين بأن سيدي أمين فإنه خير معين رفيق عمري كل حين</a:t>
            </a:r>
            <a:b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مثله هناك في كل ذا الوجود حبيب وصديق وهو رب ودود</a:t>
            </a:r>
            <a:endParaRPr lang="en-US" sz="8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970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4/4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670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828800"/>
            <a:ext cx="10439400" cy="6629400"/>
          </a:xfrm>
        </p:spPr>
        <p:txBody>
          <a:bodyPr>
            <a:noAutofit/>
          </a:bodyPr>
          <a:lstStyle/>
          <a:p>
            <a:pPr rtl="1"/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 </a:t>
            </a: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سلام سلام سلام عندي سلام في المسيح)2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قلبي لي سلام وفي فكري سلام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سلام نبعه شخص الحبيب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ضيقي لي سلام </a:t>
            </a:r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</a:t>
            </a: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رحبي سلام</a:t>
            </a:r>
            <a:b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سلام أن سيدي </a:t>
            </a:r>
            <a:r>
              <a:rPr lang="ar-LB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قريب</a:t>
            </a:r>
            <a:endParaRPr lang="en-US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28657"/>
      </p:ext>
    </p:extLst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CBBC</cp:lastModifiedBy>
  <cp:revision>5</cp:revision>
  <dcterms:created xsi:type="dcterms:W3CDTF">2016-04-24T07:32:06Z</dcterms:created>
  <dcterms:modified xsi:type="dcterms:W3CDTF">2021-11-15T11:47:56Z</dcterms:modified>
</cp:coreProperties>
</file>