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74" r:id="rId5"/>
    <p:sldId id="261" r:id="rId6"/>
    <p:sldId id="275" r:id="rId7"/>
    <p:sldId id="256" r:id="rId8"/>
    <p:sldId id="276" r:id="rId9"/>
    <p:sldId id="262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66" d="100"/>
          <a:sy n="66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648A-A38B-486F-B785-3A87F50549A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BEC9-8956-4B55-92F9-01A348E2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62307"/>
      </p:ext>
    </p:extLst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648A-A38B-486F-B785-3A87F50549A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BEC9-8956-4B55-92F9-01A348E2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16378"/>
      </p:ext>
    </p:extLst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648A-A38B-486F-B785-3A87F50549A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BEC9-8956-4B55-92F9-01A348E2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40852"/>
      </p:ext>
    </p:extLst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648A-A38B-486F-B785-3A87F50549A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BEC9-8956-4B55-92F9-01A348E2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56252"/>
      </p:ext>
    </p:extLst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648A-A38B-486F-B785-3A87F50549A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BEC9-8956-4B55-92F9-01A348E2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97896"/>
      </p:ext>
    </p:extLst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648A-A38B-486F-B785-3A87F50549A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BEC9-8956-4B55-92F9-01A348E2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14801"/>
      </p:ext>
    </p:extLst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648A-A38B-486F-B785-3A87F50549A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BEC9-8956-4B55-92F9-01A348E2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31203"/>
      </p:ext>
    </p:extLst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648A-A38B-486F-B785-3A87F50549A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BEC9-8956-4B55-92F9-01A348E2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88050"/>
      </p:ext>
    </p:extLst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648A-A38B-486F-B785-3A87F50549A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BEC9-8956-4B55-92F9-01A348E2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47002"/>
      </p:ext>
    </p:extLst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648A-A38B-486F-B785-3A87F50549A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BEC9-8956-4B55-92F9-01A348E2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94379"/>
      </p:ext>
    </p:extLst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648A-A38B-486F-B785-3A87F50549A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BEC9-8956-4B55-92F9-01A348E2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89825"/>
      </p:ext>
    </p:extLst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0648A-A38B-486F-B785-3A87F50549A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4BEC9-8956-4B55-92F9-01A348E23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9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86000"/>
            <a:ext cx="91440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ملء الزمان جاء ابن الإنسان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مات على الصليب ثم بنصرة قام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133265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LB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 smtClean="0">
                <a:solidFill>
                  <a:schemeClr val="bg1"/>
                </a:solidFill>
              </a:rPr>
              <a:t>1/5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48167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570037"/>
            <a:ext cx="8229600" cy="4525963"/>
          </a:xfrm>
        </p:spPr>
        <p:txBody>
          <a:bodyPr>
            <a:noAutofit/>
          </a:bodyPr>
          <a:lstStyle/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مجدا </a:t>
            </a: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للمسيح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حمدا للمسيح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صانع الخلاص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ومفتدي الإنسان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133265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LB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LB" altLang="en-US" sz="4400" b="1" dirty="0" smtClean="0">
                <a:solidFill>
                  <a:schemeClr val="bg1"/>
                </a:solidFill>
              </a:rPr>
              <a:t>القرار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05173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570037"/>
            <a:ext cx="8229600" cy="4525963"/>
          </a:xfrm>
        </p:spPr>
        <p:txBody>
          <a:bodyPr>
            <a:noAutofit/>
          </a:bodyPr>
          <a:lstStyle/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مجدا </a:t>
            </a: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للمسيح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حمدا للمسيح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صانع الخلاص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ومفتدي الإنسان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133265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LB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LB" altLang="en-US" sz="4400" b="1" dirty="0" smtClean="0">
                <a:solidFill>
                  <a:schemeClr val="bg1"/>
                </a:solidFill>
              </a:rPr>
              <a:t>القرار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40540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209800"/>
            <a:ext cx="91440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قدم الغفران لبني العصيان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لمن يأتي بتوبة ويطلب بالإيمان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>
              <a:buNone/>
            </a:pP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133265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LB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chemeClr val="bg1"/>
                </a:solidFill>
              </a:rPr>
              <a:t>2</a:t>
            </a:r>
            <a:r>
              <a:rPr lang="en-US" altLang="en-US" sz="4400" b="1" dirty="0" smtClean="0">
                <a:solidFill>
                  <a:schemeClr val="bg1"/>
                </a:solidFill>
              </a:rPr>
              <a:t>/5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48586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570037"/>
            <a:ext cx="8229600" cy="4525963"/>
          </a:xfrm>
        </p:spPr>
        <p:txBody>
          <a:bodyPr>
            <a:noAutofit/>
          </a:bodyPr>
          <a:lstStyle/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مجدا </a:t>
            </a: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للمسيح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حمدا للمسيح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صانع الخلاص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ومفتدي الإنسان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133265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LB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LB" altLang="en-US" sz="4400" b="1" dirty="0" smtClean="0">
                <a:solidFill>
                  <a:schemeClr val="bg1"/>
                </a:solidFill>
              </a:rPr>
              <a:t>القرار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60866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86000"/>
            <a:ext cx="9372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اعطانا السلام فرح للتمام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ساكن فينا بروحه بيرعانا بحنان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133265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LB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 smtClean="0">
                <a:solidFill>
                  <a:schemeClr val="bg1"/>
                </a:solidFill>
              </a:rPr>
              <a:t>3/5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90615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570037"/>
            <a:ext cx="8229600" cy="4525963"/>
          </a:xfrm>
        </p:spPr>
        <p:txBody>
          <a:bodyPr>
            <a:noAutofit/>
          </a:bodyPr>
          <a:lstStyle/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مجدا </a:t>
            </a: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للمسيح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حمدا للمسيح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صانع الخلاص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ومفتدي الإنسان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133265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LB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LB" altLang="en-US" sz="4400" b="1" dirty="0" smtClean="0">
                <a:solidFill>
                  <a:schemeClr val="bg1"/>
                </a:solidFill>
              </a:rPr>
              <a:t>القرار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93136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09800"/>
            <a:ext cx="9753600" cy="2381250"/>
          </a:xfrm>
        </p:spPr>
        <p:txBody>
          <a:bodyPr>
            <a:noAutofit/>
          </a:bodyPr>
          <a:lstStyle/>
          <a:p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اوصانا وقال اخبروا الأجيال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بشروا الجموع بانجيل الخلاص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133265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LB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chemeClr val="bg1"/>
                </a:solidFill>
              </a:rPr>
              <a:t>4</a:t>
            </a:r>
            <a:r>
              <a:rPr lang="en-US" altLang="en-US" sz="4400" b="1" dirty="0" smtClean="0">
                <a:solidFill>
                  <a:schemeClr val="bg1"/>
                </a:solidFill>
              </a:rPr>
              <a:t>/5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47607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570037"/>
            <a:ext cx="8229600" cy="4525963"/>
          </a:xfrm>
        </p:spPr>
        <p:txBody>
          <a:bodyPr>
            <a:noAutofit/>
          </a:bodyPr>
          <a:lstStyle/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مجدا </a:t>
            </a: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للمسيح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 حمدا للمسيح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صانع الخلاص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ومفتدي الإنسان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133265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LB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LB" altLang="en-US" sz="4400" b="1" dirty="0" smtClean="0">
                <a:solidFill>
                  <a:schemeClr val="bg1"/>
                </a:solidFill>
              </a:rPr>
              <a:t>القرار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8963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456" y="2408237"/>
            <a:ext cx="8991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آت عالسحاب ليخطف الأحباب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>
              <a:buNone/>
            </a:pPr>
            <a:r>
              <a:rPr lang="ar-LB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يدخلنا السماء فنحيا في الامجاد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133265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ar-LB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chemeClr val="bg1"/>
                </a:solidFill>
              </a:rPr>
              <a:t>5</a:t>
            </a:r>
            <a:r>
              <a:rPr lang="en-US" altLang="en-US" sz="4400" b="1" dirty="0" smtClean="0">
                <a:solidFill>
                  <a:schemeClr val="bg1"/>
                </a:solidFill>
              </a:rPr>
              <a:t>/5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88919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18</TotalTime>
  <Words>99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اوصانا وقال اخبروا الأجيال  بشروا الجموع بانجيل الخلاص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Church</dc:creator>
  <cp:lastModifiedBy>CBBC</cp:lastModifiedBy>
  <cp:revision>6</cp:revision>
  <dcterms:created xsi:type="dcterms:W3CDTF">2014-04-19T14:12:40Z</dcterms:created>
  <dcterms:modified xsi:type="dcterms:W3CDTF">2021-11-15T10:38:09Z</dcterms:modified>
</cp:coreProperties>
</file>