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11/15/2021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807343"/>
      </p:ext>
    </p:extLst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11/15/2021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514212"/>
      </p:ext>
    </p:extLst>
  </p:cSld>
  <p:clrMapOvr>
    <a:masterClrMapping/>
  </p:clrMapOvr>
  <p:transition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11/15/2021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081285"/>
      </p:ext>
    </p:extLst>
  </p:cSld>
  <p:clrMapOvr>
    <a:masterClrMapping/>
  </p:clrMapOvr>
  <p:transition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11/15/2021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286836"/>
      </p:ext>
    </p:extLst>
  </p:cSld>
  <p:clrMapOvr>
    <a:masterClrMapping/>
  </p:clrMapOvr>
  <p:transition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11/15/2021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129004"/>
      </p:ext>
    </p:extLst>
  </p:cSld>
  <p:clrMapOvr>
    <a:masterClrMapping/>
  </p:clrMapOvr>
  <p:transition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11/15/2021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939113"/>
      </p:ext>
    </p:extLst>
  </p:cSld>
  <p:clrMapOvr>
    <a:masterClrMapping/>
  </p:clrMapOvr>
  <p:transition>
    <p:wedg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11/15/2021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268734"/>
      </p:ext>
    </p:extLst>
  </p:cSld>
  <p:clrMapOvr>
    <a:masterClrMapping/>
  </p:clrMapOvr>
  <p:transition>
    <p:wedg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11/15/2021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307436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11/15/2021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371587"/>
      </p:ext>
    </p:extLst>
  </p:cSld>
  <p:clrMapOvr>
    <a:masterClrMapping/>
  </p:clrMapOvr>
  <p:transition>
    <p:wedg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11/15/2021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023168"/>
      </p:ext>
    </p:extLst>
  </p:cSld>
  <p:clrMapOvr>
    <a:masterClrMapping/>
  </p:clrMapOvr>
  <p:transition>
    <p:wedg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11/15/2021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177905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11/15/2021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140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2"/>
          <p:cNvSpPr>
            <a:spLocks noGrp="1"/>
          </p:cNvSpPr>
          <p:nvPr>
            <p:ph idx="1"/>
          </p:nvPr>
        </p:nvSpPr>
        <p:spPr>
          <a:xfrm>
            <a:off x="1752600" y="1265237"/>
            <a:ext cx="9144000" cy="5592763"/>
          </a:xfrm>
        </p:spPr>
        <p:txBody>
          <a:bodyPr>
            <a:noAutofit/>
          </a:bodyPr>
          <a:lstStyle/>
          <a:p>
            <a:pPr algn="ctr" rtl="1" eaLnBrk="1" hangingPunct="1">
              <a:buFont typeface="Arial" pitchFamily="34" charset="0"/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فوقَ كلِّ قوةٍ ورِياسةٍ</a:t>
            </a:r>
          </a:p>
          <a:p>
            <a:pPr algn="ctr" rtl="1" eaLnBrk="1" hangingPunct="1">
              <a:buFont typeface="Arial" pitchFamily="34" charset="0"/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فوقَ كلِّ اسمٍ وسِيادةٍ</a:t>
            </a:r>
          </a:p>
          <a:p>
            <a:pPr algn="ctr" rtl="1" eaLnBrk="1" hangingPunct="1">
              <a:buFont typeface="Arial" pitchFamily="34" charset="0"/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أنتَ قائِمٌ جالسٌ في السَموات</a:t>
            </a:r>
          </a:p>
          <a:p>
            <a:pPr algn="ctr" rtl="1" eaLnBrk="1" hangingPunct="1">
              <a:buFont typeface="Arial" pitchFamily="34" charset="0"/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تَخضعُ لكَ كلُّ الأَشياء</a:t>
            </a:r>
          </a:p>
          <a:p>
            <a:pPr algn="ctr" rtl="1" eaLnBrk="1" hangingPunct="1">
              <a:buFont typeface="Arial" pitchFamily="34" charset="0"/>
              <a:buNone/>
            </a:pP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049000" y="60960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A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41198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1600200" y="1524000"/>
            <a:ext cx="9144000" cy="5668963"/>
          </a:xfrm>
        </p:spPr>
        <p:txBody>
          <a:bodyPr>
            <a:noAutofit/>
          </a:bodyPr>
          <a:lstStyle/>
          <a:p>
            <a:pPr marL="0" algn="ctr" rtl="1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(مُستَحِق أن تأخُذَ المَجدَ </a:t>
            </a:r>
          </a:p>
          <a:p>
            <a:pPr marL="0" algn="ctr" rtl="1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القُدرَةَ والكرامَةَ</a:t>
            </a:r>
          </a:p>
          <a:p>
            <a:pPr marL="0" algn="ctr" rtl="1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قد ذُبِحتَ واشتَرَيتَنا </a:t>
            </a:r>
          </a:p>
          <a:p>
            <a:pPr marL="0" algn="ctr" rtl="1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فَدَيتَنا، بِدَمِكَ</a:t>
            </a:r>
            <a:r>
              <a:rPr lang="en-US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LB" sz="60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نُحِبُكَ)2</a:t>
            </a:r>
            <a:endParaRPr lang="ar-LB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930725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32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Traditional Arabic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Church</dc:creator>
  <cp:lastModifiedBy>CBBC</cp:lastModifiedBy>
  <cp:revision>5</cp:revision>
  <dcterms:created xsi:type="dcterms:W3CDTF">2006-08-16T00:00:00Z</dcterms:created>
  <dcterms:modified xsi:type="dcterms:W3CDTF">2021-11-15T09:14:14Z</dcterms:modified>
</cp:coreProperties>
</file>