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07343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14212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81285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86836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29004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9113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68734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0743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71587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23168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779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40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1752600" y="1265237"/>
            <a:ext cx="9144000" cy="5592763"/>
          </a:xfrm>
        </p:spPr>
        <p:txBody>
          <a:bodyPr>
            <a:noAutofit/>
          </a:bodyPr>
          <a:lstStyle/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فوقَ كلِّ قوةٍ ورِياسةٍ</a:t>
            </a: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فوقَ كلِّ اسمٍ وسِيادةٍ</a:t>
            </a: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أنتَ قائِمٌ جالسٌ في السَموات</a:t>
            </a:r>
          </a:p>
          <a:p>
            <a:pPr algn="ctr" rtl="1" eaLnBrk="1" hangingPunct="1">
              <a:buFont typeface="Arial" pitchFamily="34" charset="0"/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تَخضعُ لكَ كلُّ الأَشياء</a:t>
            </a:r>
          </a:p>
          <a:p>
            <a:pPr algn="ctr" rtl="1" eaLnBrk="1" hangingPunct="1">
              <a:buFont typeface="Arial" pitchFamily="34" charset="0"/>
              <a:buNone/>
            </a:pP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0" y="6096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1198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9144000" cy="5668963"/>
          </a:xfrm>
        </p:spPr>
        <p:txBody>
          <a:bodyPr>
            <a:noAutofit/>
          </a:bodyPr>
          <a:lstStyle/>
          <a:p>
            <a:pPr marL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(مُستَحِق أن تأخُذَ المَجدَ </a:t>
            </a:r>
          </a:p>
          <a:p>
            <a:pPr marL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القُدرَةَ والكرامَةَ</a:t>
            </a:r>
          </a:p>
          <a:p>
            <a:pPr marL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 ذُبِحتَ واشتَرَيتَنا </a:t>
            </a:r>
          </a:p>
          <a:p>
            <a:pPr marL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فَدَيتَنا، بِدَمِكَ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نُحِبُكَ)2</a:t>
            </a:r>
            <a:endParaRPr lang="ar-LB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3072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Traditional Arabic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5</cp:revision>
  <dcterms:created xsi:type="dcterms:W3CDTF">2006-08-16T00:00:00Z</dcterms:created>
  <dcterms:modified xsi:type="dcterms:W3CDTF">2021-11-15T09:14:14Z</dcterms:modified>
</cp:coreProperties>
</file>