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9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8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6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5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4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93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42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90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679A3-7A4D-4D79-984C-DAA40DAE320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F694A-AD6E-49EB-9C5C-9482D7FA3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58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6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2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8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0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16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2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88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9C2D7-D6B0-4539-97F5-1E897DC38D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758575"/>
      </p:ext>
    </p:extLst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5010C-E46E-4FDE-A828-D1DDC30B7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952757"/>
      </p:ext>
    </p:extLst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D0DC6-DAB3-44F6-9499-28A71DE65D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760049"/>
      </p:ext>
    </p:extLst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B01A3-2943-4E80-8E2C-DF22D9C98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233740"/>
      </p:ext>
    </p:extLst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61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22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5831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4442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305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166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027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888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925F4-D768-48DC-AD8D-A042A83B99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558342"/>
      </p:ext>
    </p:extLst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2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3EA46-F94F-4171-9EB9-2E35A9ABA6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576794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6105" indent="0">
              <a:buNone/>
              <a:defRPr sz="1700" b="1"/>
            </a:lvl2pPr>
            <a:lvl3pPr marL="772211" indent="0">
              <a:buNone/>
              <a:defRPr sz="1500" b="1"/>
            </a:lvl3pPr>
            <a:lvl4pPr marL="1158316" indent="0">
              <a:buNone/>
              <a:defRPr sz="1400" b="1"/>
            </a:lvl4pPr>
            <a:lvl5pPr marL="1544422" indent="0">
              <a:buNone/>
              <a:defRPr sz="1400" b="1"/>
            </a:lvl5pPr>
            <a:lvl6pPr marL="1930527" indent="0">
              <a:buNone/>
              <a:defRPr sz="1400" b="1"/>
            </a:lvl6pPr>
            <a:lvl7pPr marL="2316632" indent="0">
              <a:buNone/>
              <a:defRPr sz="1400" b="1"/>
            </a:lvl7pPr>
            <a:lvl8pPr marL="2702738" indent="0">
              <a:buNone/>
              <a:defRPr sz="1400" b="1"/>
            </a:lvl8pPr>
            <a:lvl9pPr marL="3088843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6"/>
            <a:ext cx="5386917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6105" indent="0">
              <a:buNone/>
              <a:defRPr sz="1700" b="1"/>
            </a:lvl2pPr>
            <a:lvl3pPr marL="772211" indent="0">
              <a:buNone/>
              <a:defRPr sz="1500" b="1"/>
            </a:lvl3pPr>
            <a:lvl4pPr marL="1158316" indent="0">
              <a:buNone/>
              <a:defRPr sz="1400" b="1"/>
            </a:lvl4pPr>
            <a:lvl5pPr marL="1544422" indent="0">
              <a:buNone/>
              <a:defRPr sz="1400" b="1"/>
            </a:lvl5pPr>
            <a:lvl6pPr marL="1930527" indent="0">
              <a:buNone/>
              <a:defRPr sz="1400" b="1"/>
            </a:lvl6pPr>
            <a:lvl7pPr marL="2316632" indent="0">
              <a:buNone/>
              <a:defRPr sz="1400" b="1"/>
            </a:lvl7pPr>
            <a:lvl8pPr marL="2702738" indent="0">
              <a:buNone/>
              <a:defRPr sz="1400" b="1"/>
            </a:lvl8pPr>
            <a:lvl9pPr marL="3088843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6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F47D3-1B35-4923-9E75-4603E0DED2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045826"/>
      </p:ext>
    </p:extLst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6ADB7-131A-4497-A74D-0DA2488E56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182511"/>
      </p:ext>
    </p:extLst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91D06-63EE-4956-81B5-8630B0E9D3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161340"/>
      </p:ext>
    </p:extLst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86105" indent="0">
              <a:buNone/>
              <a:defRPr sz="1000"/>
            </a:lvl2pPr>
            <a:lvl3pPr marL="772211" indent="0">
              <a:buNone/>
              <a:defRPr sz="800"/>
            </a:lvl3pPr>
            <a:lvl4pPr marL="1158316" indent="0">
              <a:buNone/>
              <a:defRPr sz="800"/>
            </a:lvl4pPr>
            <a:lvl5pPr marL="1544422" indent="0">
              <a:buNone/>
              <a:defRPr sz="800"/>
            </a:lvl5pPr>
            <a:lvl6pPr marL="1930527" indent="0">
              <a:buNone/>
              <a:defRPr sz="800"/>
            </a:lvl6pPr>
            <a:lvl7pPr marL="2316632" indent="0">
              <a:buNone/>
              <a:defRPr sz="800"/>
            </a:lvl7pPr>
            <a:lvl8pPr marL="2702738" indent="0">
              <a:buNone/>
              <a:defRPr sz="800"/>
            </a:lvl8pPr>
            <a:lvl9pPr marL="308884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BF66F-9ED5-4848-87EE-62E32D65AB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60475"/>
      </p:ext>
    </p:extLst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6" y="4800600"/>
            <a:ext cx="7315200" cy="5667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86105" indent="0">
              <a:buNone/>
              <a:defRPr sz="2400"/>
            </a:lvl2pPr>
            <a:lvl3pPr marL="772211" indent="0">
              <a:buNone/>
              <a:defRPr sz="2000"/>
            </a:lvl3pPr>
            <a:lvl4pPr marL="1158316" indent="0">
              <a:buNone/>
              <a:defRPr sz="1700"/>
            </a:lvl4pPr>
            <a:lvl5pPr marL="1544422" indent="0">
              <a:buNone/>
              <a:defRPr sz="1700"/>
            </a:lvl5pPr>
            <a:lvl6pPr marL="1930527" indent="0">
              <a:buNone/>
              <a:defRPr sz="1700"/>
            </a:lvl6pPr>
            <a:lvl7pPr marL="2316632" indent="0">
              <a:buNone/>
              <a:defRPr sz="1700"/>
            </a:lvl7pPr>
            <a:lvl8pPr marL="2702738" indent="0">
              <a:buNone/>
              <a:defRPr sz="1700"/>
            </a:lvl8pPr>
            <a:lvl9pPr marL="3088843" indent="0">
              <a:buNone/>
              <a:defRPr sz="1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6" y="5367339"/>
            <a:ext cx="7315200" cy="804862"/>
          </a:xfrm>
        </p:spPr>
        <p:txBody>
          <a:bodyPr/>
          <a:lstStyle>
            <a:lvl1pPr marL="0" indent="0">
              <a:buNone/>
              <a:defRPr sz="1200"/>
            </a:lvl1pPr>
            <a:lvl2pPr marL="386105" indent="0">
              <a:buNone/>
              <a:defRPr sz="1000"/>
            </a:lvl2pPr>
            <a:lvl3pPr marL="772211" indent="0">
              <a:buNone/>
              <a:defRPr sz="800"/>
            </a:lvl3pPr>
            <a:lvl4pPr marL="1158316" indent="0">
              <a:buNone/>
              <a:defRPr sz="800"/>
            </a:lvl4pPr>
            <a:lvl5pPr marL="1544422" indent="0">
              <a:buNone/>
              <a:defRPr sz="800"/>
            </a:lvl5pPr>
            <a:lvl6pPr marL="1930527" indent="0">
              <a:buNone/>
              <a:defRPr sz="800"/>
            </a:lvl6pPr>
            <a:lvl7pPr marL="2316632" indent="0">
              <a:buNone/>
              <a:defRPr sz="800"/>
            </a:lvl7pPr>
            <a:lvl8pPr marL="2702738" indent="0">
              <a:buNone/>
              <a:defRPr sz="800"/>
            </a:lvl8pPr>
            <a:lvl9pPr marL="308884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AB309-FAA5-4B19-9EC4-77ADEDD358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012367"/>
      </p:ext>
    </p:extLst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221" tIns="38611" rIns="77221" bIns="386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1" y="1600202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221" tIns="38611" rIns="77221" bIns="386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77221" tIns="38611" rIns="77221" bIns="38611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defTabSz="77221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77221" tIns="38611" rIns="77221" bIns="38611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defTabSz="77221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wrap="square" lIns="77221" tIns="38611" rIns="77221" bIns="38611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defTabSz="772211" fontAlgn="base">
              <a:spcBef>
                <a:spcPct val="0"/>
              </a:spcBef>
              <a:spcAft>
                <a:spcPct val="0"/>
              </a:spcAft>
            </a:pPr>
            <a:fld id="{2B7AC5A7-080E-4838-9A58-701BA636E5FE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77221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10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5pPr>
      <a:lvl6pPr marL="386105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6pPr>
      <a:lvl7pPr marL="772211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7pPr>
      <a:lvl8pPr marL="1158316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8pPr>
      <a:lvl9pPr marL="1544422" algn="ctr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9pPr>
    </p:titleStyle>
    <p:bodyStyle>
      <a:lvl1pPr marL="289579" indent="-28957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7421" indent="-24131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65264" indent="-19305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51369" indent="-19305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474" indent="-19305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3580" indent="-193053" algn="l" defTabSz="77221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09685" indent="-193053" algn="l" defTabSz="77221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95791" indent="-193053" algn="l" defTabSz="77221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81896" indent="-193053" algn="l" defTabSz="77221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6105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2211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8316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422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0527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16632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02738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8843" algn="l" defTabSz="77221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1752600" y="1447800"/>
            <a:ext cx="9144000" cy="5108575"/>
          </a:xfrm>
        </p:spPr>
        <p:txBody>
          <a:bodyPr>
            <a:noAutofit/>
          </a:bodyPr>
          <a:lstStyle/>
          <a:p>
            <a:pPr algn="ctr" rtl="1"/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غيرني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ربي وخلّي قلبي </a:t>
            </a:r>
            <a:r>
              <a:rPr 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يرجع يعيش لمجدك من جديد</a:t>
            </a:r>
            <a:r>
              <a:rPr lang="ar-SA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هارجع هاتوب هان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ض هاقوم </a:t>
            </a:r>
            <a:r>
              <a:rPr 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هانسى معاك ضعفي وهاقول</a:t>
            </a:r>
            <a:r>
              <a:rPr lang="ar-SA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60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25959"/>
            <a:ext cx="9973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endParaRPr lang="en-US" alt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98021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971" y="1066800"/>
            <a:ext cx="9041029" cy="6022796"/>
          </a:xfrm>
        </p:spPr>
        <p:txBody>
          <a:bodyPr>
            <a:noAutofit/>
          </a:bodyPr>
          <a:lstStyle/>
          <a:p>
            <a:pPr algn="ctr" rtl="1"/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(أنا هارجعلك من تاني </a:t>
            </a:r>
            <a:r>
              <a:rPr lang="ar-SA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أنا 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راجع </a:t>
            </a:r>
            <a:r>
              <a:rPr 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مكاني 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واقف عالاسوار </a:t>
            </a:r>
            <a:r>
              <a:rPr lang="ar-SA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وبنادي</a:t>
            </a:r>
            <a:r>
              <a:rPr lang="en-US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بإيماني 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وبأغاني 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بكلامي بترنيماتي </a:t>
            </a:r>
            <a:r>
              <a:rPr lang="ar-SA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 يسوعي هايكون نو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 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إعلاني</a:t>
            </a:r>
            <a:r>
              <a:rPr lang="ar-SA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) 2</a:t>
            </a:r>
            <a:r>
              <a:rPr lang="ar-SA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60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457200"/>
            <a:ext cx="12314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ar-LB" altLang="en-US" sz="4400" b="1" dirty="0" smtClean="0">
                <a:solidFill>
                  <a:schemeClr val="bg1"/>
                </a:solidFill>
              </a:rPr>
              <a:t>القرار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79183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14400"/>
            <a:ext cx="9144000" cy="4720313"/>
          </a:xfrm>
        </p:spPr>
        <p:txBody>
          <a:bodyPr>
            <a:noAutofit/>
          </a:bodyPr>
          <a:lstStyle/>
          <a:p>
            <a:pPr algn="ctr" rtl="1"/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غيرني ربي والمس حياتي </a:t>
            </a:r>
            <a:r>
              <a:rPr 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علشان تشوف الناس في يسوع</a:t>
            </a:r>
            <a:r>
              <a:rPr lang="ar-SA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مش بس لساني أو كلماتي </a:t>
            </a:r>
            <a:r>
              <a:rPr 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لكن أعيش تسبيحة </a:t>
            </a:r>
            <a:r>
              <a:rPr lang="ar-SA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ليسوع</a:t>
            </a:r>
            <a:endParaRPr lang="en-US" sz="60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0826" y="525959"/>
            <a:ext cx="9701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/2</a:t>
            </a:r>
            <a:endParaRPr lang="en-US" alt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71797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493837"/>
            <a:ext cx="9144000" cy="4525963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هاسهر هاصلي فاكر رسالتي 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وأتعلم ربي تاني الأنتظار</a:t>
            </a:r>
            <a:r>
              <a:rPr lang="ar-SA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وأحيا شهادة ب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نصرة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بإرادة</a:t>
            </a:r>
            <a:endParaRPr lang="ar-LB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وتفيض حياتي دايمًا بالثمار</a:t>
            </a:r>
            <a:endParaRPr lang="en-US" sz="60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083144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571" y="990600"/>
            <a:ext cx="9041029" cy="6022796"/>
          </a:xfrm>
        </p:spPr>
        <p:txBody>
          <a:bodyPr>
            <a:noAutofit/>
          </a:bodyPr>
          <a:lstStyle/>
          <a:p>
            <a:pPr algn="ctr" rtl="1"/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(أنا هارجعلك من تاني </a:t>
            </a:r>
            <a:r>
              <a:rPr lang="ar-SA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أنا 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راجع </a:t>
            </a:r>
            <a:r>
              <a:rPr 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مكاني 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واقف عالاسوار </a:t>
            </a:r>
            <a:r>
              <a:rPr lang="ar-SA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وبنادي</a:t>
            </a:r>
            <a:r>
              <a:rPr lang="en-US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60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بإيماني 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وبأغاني 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بكلامي بترنيماتي </a:t>
            </a:r>
            <a:r>
              <a:rPr lang="ar-SA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 يسوعي هايكون نو</a:t>
            </a: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 </a:t>
            </a:r>
            <a:r>
              <a:rPr lang="ar-SA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إعلاني)*2</a:t>
            </a:r>
            <a:r>
              <a:rPr lang="ar-SA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60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60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457200"/>
            <a:ext cx="12314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ar-LB" altLang="en-US" sz="4400" b="1" dirty="0" smtClean="0">
                <a:solidFill>
                  <a:schemeClr val="bg1"/>
                </a:solidFill>
              </a:rPr>
              <a:t>القرار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11982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Traditional Arabic</vt:lpstr>
      <vt:lpstr>1_Office Theme</vt:lpstr>
      <vt:lpstr>غيرني ربي وخلّي قلبي  يرجع يعيش لمجدك من جديد هارجع هاتوب هانهض هاقوم  هانسى معاك ضعفي وهاقول </vt:lpstr>
      <vt:lpstr>(أنا هارجعلك من تاني أنا راجع  لمكاني  واقف عالاسوار وبنادي بإيماني وبأغاني  بكلامي بترنيماتي   يسوعي هايكون نور إعلاني) 2 </vt:lpstr>
      <vt:lpstr>غيرني ربي والمس حياتي  علشان تشوف الناس في يسوع مش بس لساني أو كلماتي  لكن أعيش تسبيحة ليسوع</vt:lpstr>
      <vt:lpstr>PowerPoint Presentation</vt:lpstr>
      <vt:lpstr>(أنا هارجعلك من تاني أنا راجع  لمكاني  واقف عالاسوار وبنادي بإيماني وبأغاني  بكلامي بترنيماتي   يسوعي هايكون نور إعلاني)*2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غيرني ربي وخلّي قلبي  يرجع يعيش لمجدك من جديد هارجع هاتوب هانهض هاقوم  هانسى معاك ضعفي وهاقول </dc:title>
  <dc:creator>Church</dc:creator>
  <cp:lastModifiedBy>CBBC</cp:lastModifiedBy>
  <cp:revision>5</cp:revision>
  <dcterms:created xsi:type="dcterms:W3CDTF">2015-07-01T15:54:20Z</dcterms:created>
  <dcterms:modified xsi:type="dcterms:W3CDTF">2021-11-15T08:53:23Z</dcterms:modified>
</cp:coreProperties>
</file>