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2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3000-85DB-487A-A934-E516A82BFA40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19B44-D74F-4484-B817-946393480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182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3000-85DB-487A-A934-E516A82BFA40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19B44-D74F-4484-B817-946393480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016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3000-85DB-487A-A934-E516A82BFA40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19B44-D74F-4484-B817-946393480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865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3000-85DB-487A-A934-E516A82BFA40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19B44-D74F-4484-B817-946393480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290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3000-85DB-487A-A934-E516A82BFA40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19B44-D74F-4484-B817-946393480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68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3000-85DB-487A-A934-E516A82BFA40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19B44-D74F-4484-B817-946393480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690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3000-85DB-487A-A934-E516A82BFA40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19B44-D74F-4484-B817-946393480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891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3000-85DB-487A-A934-E516A82BFA40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19B44-D74F-4484-B817-946393480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629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3000-85DB-487A-A934-E516A82BFA40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19B44-D74F-4484-B817-946393480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687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3000-85DB-487A-A934-E516A82BFA40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19B44-D74F-4484-B817-946393480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390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3000-85DB-487A-A934-E516A82BFA40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19B44-D74F-4484-B817-946393480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140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23000-85DB-487A-A934-E516A82BFA40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19B44-D74F-4484-B817-946393480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328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9757" y="2126915"/>
            <a:ext cx="9144000" cy="2387600"/>
          </a:xfrm>
        </p:spPr>
        <p:txBody>
          <a:bodyPr>
            <a:normAutofit/>
          </a:bodyPr>
          <a:lstStyle/>
          <a:p>
            <a:r>
              <a:rPr lang="ar-LB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علمنا يا أغلى صديق</a:t>
            </a:r>
            <a:br>
              <a:rPr lang="ar-LB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كلمنا طول الطريق</a:t>
            </a:r>
            <a:endParaRPr lang="en-US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908" y="214894"/>
            <a:ext cx="1266423" cy="506323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1/4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646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9909" y="2139796"/>
            <a:ext cx="9144000" cy="2387600"/>
          </a:xfrm>
        </p:spPr>
        <p:txBody>
          <a:bodyPr>
            <a:normAutofit fontScale="90000"/>
          </a:bodyPr>
          <a:lstStyle/>
          <a:p>
            <a:pPr rtl="1"/>
            <a:r>
              <a:rPr lang="ar-LB" dirty="0" smtClean="0"/>
              <a:t>مد إيدك وسطينا</a:t>
            </a:r>
            <a:r>
              <a:rPr lang="en-US" dirty="0" smtClean="0"/>
              <a:t> </a:t>
            </a:r>
            <a:r>
              <a:rPr lang="ar-LB" dirty="0" smtClean="0"/>
              <a:t>وداوي الكل بالروح</a:t>
            </a:r>
            <a:br>
              <a:rPr lang="ar-LB" dirty="0" smtClean="0"/>
            </a:br>
            <a:r>
              <a:rPr lang="ar-LB" dirty="0" smtClean="0"/>
              <a:t>مد إيدك وسطينا</a:t>
            </a:r>
            <a:r>
              <a:rPr lang="en-US" dirty="0" smtClean="0"/>
              <a:t> </a:t>
            </a:r>
            <a:r>
              <a:rPr lang="ar-LB" dirty="0" smtClean="0"/>
              <a:t>واجعل طيبك فينا يفوح</a:t>
            </a:r>
            <a:br>
              <a:rPr lang="ar-LB" dirty="0" smtClean="0"/>
            </a:br>
            <a:r>
              <a:rPr lang="ar-LB" dirty="0" smtClean="0"/>
              <a:t>مشتاقين يا روح الله</a:t>
            </a:r>
            <a:r>
              <a:rPr lang="en-US" dirty="0" smtClean="0"/>
              <a:t> </a:t>
            </a:r>
            <a:r>
              <a:rPr lang="ar-LB" dirty="0" smtClean="0"/>
              <a:t>لعريسنا وبنستناه</a:t>
            </a:r>
            <a:endParaRPr lang="en-US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908" y="214894"/>
            <a:ext cx="1266423" cy="506323"/>
          </a:xfrm>
        </p:spPr>
        <p:txBody>
          <a:bodyPr>
            <a:noAutofit/>
          </a:bodyPr>
          <a:lstStyle/>
          <a:p>
            <a:r>
              <a:rPr lang="ar-LB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القرار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596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9757" y="2126915"/>
            <a:ext cx="9144000" cy="2387600"/>
          </a:xfrm>
        </p:spPr>
        <p:txBody>
          <a:bodyPr>
            <a:normAutofit/>
          </a:bodyPr>
          <a:lstStyle/>
          <a:p>
            <a:r>
              <a:rPr lang="ar-LB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راحتنا في فعل رضاك</a:t>
            </a:r>
            <a:br>
              <a:rPr lang="ar-LB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حاجتنا في الشركة معاك</a:t>
            </a:r>
            <a:endParaRPr lang="en-US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908" y="214894"/>
            <a:ext cx="1266423" cy="506323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/4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43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9909" y="2139796"/>
            <a:ext cx="9144000" cy="2387600"/>
          </a:xfrm>
        </p:spPr>
        <p:txBody>
          <a:bodyPr>
            <a:normAutofit fontScale="90000"/>
          </a:bodyPr>
          <a:lstStyle/>
          <a:p>
            <a:pPr rtl="1"/>
            <a:r>
              <a:rPr lang="ar-LB" dirty="0" smtClean="0"/>
              <a:t>مد إيدك وسطينا</a:t>
            </a:r>
            <a:r>
              <a:rPr lang="en-US" dirty="0" smtClean="0"/>
              <a:t> </a:t>
            </a:r>
            <a:r>
              <a:rPr lang="ar-LB" dirty="0" smtClean="0"/>
              <a:t>وداوي الكل بالروح</a:t>
            </a:r>
            <a:br>
              <a:rPr lang="ar-LB" dirty="0" smtClean="0"/>
            </a:br>
            <a:r>
              <a:rPr lang="ar-LB" dirty="0" smtClean="0"/>
              <a:t>مد إيدك وسطينا</a:t>
            </a:r>
            <a:r>
              <a:rPr lang="en-US" dirty="0" smtClean="0"/>
              <a:t> </a:t>
            </a:r>
            <a:r>
              <a:rPr lang="ar-LB" dirty="0" smtClean="0"/>
              <a:t>واجعل طيبك فينا يفوح</a:t>
            </a:r>
            <a:br>
              <a:rPr lang="ar-LB" dirty="0" smtClean="0"/>
            </a:br>
            <a:r>
              <a:rPr lang="ar-LB" dirty="0" smtClean="0"/>
              <a:t>مشتاقين يا روح الله</a:t>
            </a:r>
            <a:r>
              <a:rPr lang="en-US" dirty="0" smtClean="0"/>
              <a:t> </a:t>
            </a:r>
            <a:r>
              <a:rPr lang="ar-LB" dirty="0" smtClean="0"/>
              <a:t>لعريسنا وبنستناه</a:t>
            </a:r>
            <a:endParaRPr lang="en-US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908" y="214894"/>
            <a:ext cx="1266423" cy="506323"/>
          </a:xfrm>
        </p:spPr>
        <p:txBody>
          <a:bodyPr>
            <a:noAutofit/>
          </a:bodyPr>
          <a:lstStyle/>
          <a:p>
            <a:r>
              <a:rPr lang="ar-LB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القرار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646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9757" y="2126915"/>
            <a:ext cx="9144000" cy="2387600"/>
          </a:xfrm>
        </p:spPr>
        <p:txBody>
          <a:bodyPr>
            <a:normAutofit/>
          </a:bodyPr>
          <a:lstStyle/>
          <a:p>
            <a:r>
              <a:rPr lang="ar-LB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عرفنا أشواق الآب</a:t>
            </a:r>
            <a:br>
              <a:rPr lang="ar-LB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واجذبنا فوق السحاب</a:t>
            </a:r>
            <a:endParaRPr lang="en-US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908" y="214894"/>
            <a:ext cx="1266423" cy="506323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/4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704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9909" y="2139796"/>
            <a:ext cx="9144000" cy="2387600"/>
          </a:xfrm>
        </p:spPr>
        <p:txBody>
          <a:bodyPr>
            <a:normAutofit fontScale="90000"/>
          </a:bodyPr>
          <a:lstStyle/>
          <a:p>
            <a:pPr rtl="1"/>
            <a:r>
              <a:rPr lang="ar-LB" dirty="0" smtClean="0"/>
              <a:t>مد إيدك وسطينا</a:t>
            </a:r>
            <a:r>
              <a:rPr lang="en-US" dirty="0" smtClean="0"/>
              <a:t> </a:t>
            </a:r>
            <a:r>
              <a:rPr lang="ar-LB" dirty="0" smtClean="0"/>
              <a:t>وداوي الكل بالروح</a:t>
            </a:r>
            <a:br>
              <a:rPr lang="ar-LB" dirty="0" smtClean="0"/>
            </a:br>
            <a:r>
              <a:rPr lang="ar-LB" dirty="0" smtClean="0"/>
              <a:t>مد إيدك وسطينا</a:t>
            </a:r>
            <a:r>
              <a:rPr lang="en-US" dirty="0" smtClean="0"/>
              <a:t> </a:t>
            </a:r>
            <a:r>
              <a:rPr lang="ar-LB" dirty="0" smtClean="0"/>
              <a:t>واجعل طيبك فينا يفوح</a:t>
            </a:r>
            <a:br>
              <a:rPr lang="ar-LB" dirty="0" smtClean="0"/>
            </a:br>
            <a:r>
              <a:rPr lang="ar-LB" dirty="0" smtClean="0"/>
              <a:t>مشتاقين يا روح الله</a:t>
            </a:r>
            <a:r>
              <a:rPr lang="en-US" dirty="0" smtClean="0"/>
              <a:t> </a:t>
            </a:r>
            <a:r>
              <a:rPr lang="ar-LB" dirty="0" smtClean="0"/>
              <a:t>لعريسنا وبنستناه</a:t>
            </a:r>
            <a:endParaRPr lang="en-US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908" y="214894"/>
            <a:ext cx="1266423" cy="506323"/>
          </a:xfrm>
        </p:spPr>
        <p:txBody>
          <a:bodyPr>
            <a:noAutofit/>
          </a:bodyPr>
          <a:lstStyle/>
          <a:p>
            <a:r>
              <a:rPr lang="ar-LB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القرار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787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9757" y="2126915"/>
            <a:ext cx="9144000" cy="2387600"/>
          </a:xfrm>
        </p:spPr>
        <p:txBody>
          <a:bodyPr>
            <a:normAutofit/>
          </a:bodyPr>
          <a:lstStyle/>
          <a:p>
            <a:r>
              <a:rPr lang="ar-LB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اسبينا بجمال يسوع</a:t>
            </a:r>
            <a:br>
              <a:rPr lang="ar-LB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اروينا من الينبوع</a:t>
            </a:r>
            <a:endParaRPr lang="en-US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908" y="214894"/>
            <a:ext cx="1266423" cy="506323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/4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36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9909" y="2139796"/>
            <a:ext cx="9144000" cy="2387600"/>
          </a:xfrm>
        </p:spPr>
        <p:txBody>
          <a:bodyPr>
            <a:normAutofit fontScale="90000"/>
          </a:bodyPr>
          <a:lstStyle/>
          <a:p>
            <a:pPr rtl="1"/>
            <a:r>
              <a:rPr lang="ar-LB" dirty="0" smtClean="0"/>
              <a:t>مد إيدك وسطينا</a:t>
            </a:r>
            <a:r>
              <a:rPr lang="en-US" dirty="0" smtClean="0"/>
              <a:t> </a:t>
            </a:r>
            <a:r>
              <a:rPr lang="ar-LB" dirty="0" smtClean="0"/>
              <a:t>وداوي الكل بالروح</a:t>
            </a:r>
            <a:br>
              <a:rPr lang="ar-LB" dirty="0" smtClean="0"/>
            </a:br>
            <a:r>
              <a:rPr lang="ar-LB" dirty="0" smtClean="0"/>
              <a:t>مد إيدك وسطينا</a:t>
            </a:r>
            <a:r>
              <a:rPr lang="en-US" dirty="0" smtClean="0"/>
              <a:t> </a:t>
            </a:r>
            <a:r>
              <a:rPr lang="ar-LB" dirty="0" smtClean="0"/>
              <a:t>واجعل طيبك فينا يفوح</a:t>
            </a:r>
            <a:br>
              <a:rPr lang="ar-LB" dirty="0" smtClean="0"/>
            </a:br>
            <a:r>
              <a:rPr lang="ar-LB" dirty="0" smtClean="0"/>
              <a:t>مشتاقين يا روح الله</a:t>
            </a:r>
            <a:r>
              <a:rPr lang="en-US" dirty="0" smtClean="0"/>
              <a:t> </a:t>
            </a:r>
            <a:r>
              <a:rPr lang="ar-LB" dirty="0" smtClean="0"/>
              <a:t>لعريسنا وبنستناه</a:t>
            </a:r>
            <a:endParaRPr lang="en-US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908" y="214894"/>
            <a:ext cx="1266423" cy="506323"/>
          </a:xfrm>
        </p:spPr>
        <p:txBody>
          <a:bodyPr>
            <a:noAutofit/>
          </a:bodyPr>
          <a:lstStyle/>
          <a:p>
            <a:r>
              <a:rPr lang="ar-LB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القرار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581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Traditional Arabic</vt:lpstr>
      <vt:lpstr>Office Theme</vt:lpstr>
      <vt:lpstr>علمنا يا أغلى صديق كلمنا طول الطريق</vt:lpstr>
      <vt:lpstr>مد إيدك وسطينا وداوي الكل بالروح مد إيدك وسطينا واجعل طيبك فينا يفوح مشتاقين يا روح الله لعريسنا وبنستناه</vt:lpstr>
      <vt:lpstr>راحتنا في فعل رضاك حاجتنا في الشركة معاك</vt:lpstr>
      <vt:lpstr>مد إيدك وسطينا وداوي الكل بالروح مد إيدك وسطينا واجعل طيبك فينا يفوح مشتاقين يا روح الله لعريسنا وبنستناه</vt:lpstr>
      <vt:lpstr>عرفنا أشواق الآب واجذبنا فوق السحاب</vt:lpstr>
      <vt:lpstr>مد إيدك وسطينا وداوي الكل بالروح مد إيدك وسطينا واجعل طيبك فينا يفوح مشتاقين يا روح الله لعريسنا وبنستناه</vt:lpstr>
      <vt:lpstr>اسبينا بجمال يسوع اروينا من الينبوع</vt:lpstr>
      <vt:lpstr>مد إيدك وسطينا وداوي الكل بالروح مد إيدك وسطينا واجعل طيبك فينا يفوح مشتاقين يا روح الله لعريسنا وبنستناه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علمنا يا أغلى صديق كلمنا طول الطريق</dc:title>
  <dc:creator>CBBC</dc:creator>
  <cp:lastModifiedBy>CBBC</cp:lastModifiedBy>
  <cp:revision>1</cp:revision>
  <dcterms:created xsi:type="dcterms:W3CDTF">2021-12-14T08:23:19Z</dcterms:created>
  <dcterms:modified xsi:type="dcterms:W3CDTF">2021-12-14T08:23:25Z</dcterms:modified>
</cp:coreProperties>
</file>