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6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9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6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9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9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2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3000-85DB-487A-A934-E516A82BFA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9B44-D74F-4484-B817-94639348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2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7" y="2126915"/>
            <a:ext cx="9144000" cy="2387600"/>
          </a:xfrm>
        </p:spPr>
        <p:txBody>
          <a:bodyPr>
            <a:normAutofit/>
          </a:bodyPr>
          <a:lstStyle/>
          <a:p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علمنا يا أغلى صديق</a:t>
            </a:r>
            <a:b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كلمنا طول الطريق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1/4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4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09" y="2139796"/>
            <a:ext cx="9144000" cy="2387600"/>
          </a:xfrm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وداوي الكل بالروح</a:t>
            </a:r>
            <a:br>
              <a:rPr lang="ar-LB" dirty="0" smtClean="0"/>
            </a:br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واجعل طيبك فينا يفوح</a:t>
            </a:r>
            <a:br>
              <a:rPr lang="ar-LB" dirty="0" smtClean="0"/>
            </a:br>
            <a:r>
              <a:rPr lang="ar-LB" dirty="0" smtClean="0"/>
              <a:t>مشتاقين يا روح الله</a:t>
            </a:r>
            <a:r>
              <a:rPr lang="en-US" dirty="0" smtClean="0"/>
              <a:t> </a:t>
            </a:r>
            <a:r>
              <a:rPr lang="ar-LB" dirty="0" smtClean="0"/>
              <a:t>لعريسنا وبنستناه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9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7" y="2126915"/>
            <a:ext cx="9144000" cy="2387600"/>
          </a:xfrm>
        </p:spPr>
        <p:txBody>
          <a:bodyPr>
            <a:normAutofit/>
          </a:bodyPr>
          <a:lstStyle/>
          <a:p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راحتنا في فعل رضاك</a:t>
            </a:r>
            <a:b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حاجتنا في الشركة معاك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09" y="2139796"/>
            <a:ext cx="9144000" cy="2387600"/>
          </a:xfrm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وداوي الكل بالروح</a:t>
            </a:r>
            <a:br>
              <a:rPr lang="ar-LB" dirty="0" smtClean="0"/>
            </a:br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واجعل طيبك فينا يفوح</a:t>
            </a:r>
            <a:br>
              <a:rPr lang="ar-LB" dirty="0" smtClean="0"/>
            </a:br>
            <a:r>
              <a:rPr lang="ar-LB" dirty="0" smtClean="0"/>
              <a:t>مشتاقين يا روح الله</a:t>
            </a:r>
            <a:r>
              <a:rPr lang="en-US" dirty="0" smtClean="0"/>
              <a:t> </a:t>
            </a:r>
            <a:r>
              <a:rPr lang="ar-LB" dirty="0" smtClean="0"/>
              <a:t>لعريسنا وبنستناه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4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7" y="2126915"/>
            <a:ext cx="9144000" cy="2387600"/>
          </a:xfrm>
        </p:spPr>
        <p:txBody>
          <a:bodyPr>
            <a:normAutofit/>
          </a:bodyPr>
          <a:lstStyle/>
          <a:p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عرفنا أشواق الآب</a:t>
            </a:r>
            <a:b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واجذبنا فوق السحاب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0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09" y="2139796"/>
            <a:ext cx="9144000" cy="2387600"/>
          </a:xfrm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وداوي الكل بالروح</a:t>
            </a:r>
            <a:br>
              <a:rPr lang="ar-LB" dirty="0" smtClean="0"/>
            </a:br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واجعل طيبك فينا يفوح</a:t>
            </a:r>
            <a:br>
              <a:rPr lang="ar-LB" dirty="0" smtClean="0"/>
            </a:br>
            <a:r>
              <a:rPr lang="ar-LB" dirty="0" smtClean="0"/>
              <a:t>مشتاقين يا روح الله</a:t>
            </a:r>
            <a:r>
              <a:rPr lang="en-US" dirty="0" smtClean="0"/>
              <a:t> </a:t>
            </a:r>
            <a:r>
              <a:rPr lang="ar-LB" dirty="0" smtClean="0"/>
              <a:t>لعريسنا وبنستناه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8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7" y="2126915"/>
            <a:ext cx="9144000" cy="2387600"/>
          </a:xfrm>
        </p:spPr>
        <p:txBody>
          <a:bodyPr>
            <a:normAutofit/>
          </a:bodyPr>
          <a:lstStyle/>
          <a:p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اسبينا بجمال يسوع</a:t>
            </a:r>
            <a:b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اروينا من الينبوع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/4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909" y="2139796"/>
            <a:ext cx="9144000" cy="2387600"/>
          </a:xfrm>
        </p:spPr>
        <p:txBody>
          <a:bodyPr>
            <a:normAutofit fontScale="90000"/>
          </a:bodyPr>
          <a:lstStyle/>
          <a:p>
            <a:pPr rtl="1"/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وداوي الكل بالروح</a:t>
            </a:r>
            <a:br>
              <a:rPr lang="ar-LB" dirty="0" smtClean="0"/>
            </a:br>
            <a:r>
              <a:rPr lang="ar-LB" dirty="0" smtClean="0"/>
              <a:t>مد إيدك وسطينا</a:t>
            </a:r>
            <a:r>
              <a:rPr lang="en-US" dirty="0" smtClean="0"/>
              <a:t> </a:t>
            </a:r>
            <a:r>
              <a:rPr lang="ar-LB" dirty="0" smtClean="0"/>
              <a:t>واجعل طيبك فينا يفوح</a:t>
            </a:r>
            <a:br>
              <a:rPr lang="ar-LB" dirty="0" smtClean="0"/>
            </a:br>
            <a:r>
              <a:rPr lang="ar-LB" dirty="0" smtClean="0"/>
              <a:t>مشتاقين يا روح الله</a:t>
            </a:r>
            <a:r>
              <a:rPr lang="en-US" dirty="0" smtClean="0"/>
              <a:t> </a:t>
            </a:r>
            <a:r>
              <a:rPr lang="ar-LB" dirty="0" smtClean="0"/>
              <a:t>لعريسنا وبنستناه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908" y="214894"/>
            <a:ext cx="1266423" cy="506323"/>
          </a:xfrm>
        </p:spPr>
        <p:txBody>
          <a:bodyPr>
            <a:noAutofit/>
          </a:bodyPr>
          <a:lstStyle/>
          <a:p>
            <a:r>
              <a:rPr lang="ar-L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8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Traditional Arabic</vt:lpstr>
      <vt:lpstr>Office Theme</vt:lpstr>
      <vt:lpstr>علمنا يا أغلى صديق كلمنا طول الطريق</vt:lpstr>
      <vt:lpstr>مد إيدك وسطينا وداوي الكل بالروح مد إيدك وسطينا واجعل طيبك فينا يفوح مشتاقين يا روح الله لعريسنا وبنستناه</vt:lpstr>
      <vt:lpstr>راحتنا في فعل رضاك حاجتنا في الشركة معاك</vt:lpstr>
      <vt:lpstr>مد إيدك وسطينا وداوي الكل بالروح مد إيدك وسطينا واجعل طيبك فينا يفوح مشتاقين يا روح الله لعريسنا وبنستناه</vt:lpstr>
      <vt:lpstr>عرفنا أشواق الآب واجذبنا فوق السحاب</vt:lpstr>
      <vt:lpstr>مد إيدك وسطينا وداوي الكل بالروح مد إيدك وسطينا واجعل طيبك فينا يفوح مشتاقين يا روح الله لعريسنا وبنستناه</vt:lpstr>
      <vt:lpstr>اسبينا بجمال يسوع اروينا من الينبوع</vt:lpstr>
      <vt:lpstr>مد إيدك وسطينا وداوي الكل بالروح مد إيدك وسطينا واجعل طيبك فينا يفوح مشتاقين يا روح الله لعريسنا وبنستناه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علمنا يا أغلى صديق كلمنا طول الطريق</dc:title>
  <dc:creator>CBBC</dc:creator>
  <cp:lastModifiedBy>CBBC</cp:lastModifiedBy>
  <cp:revision>1</cp:revision>
  <dcterms:created xsi:type="dcterms:W3CDTF">2021-12-14T08:23:19Z</dcterms:created>
  <dcterms:modified xsi:type="dcterms:W3CDTF">2021-12-14T08:23:25Z</dcterms:modified>
</cp:coreProperties>
</file>