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82655"/>
      </p:ext>
    </p:extLst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48349"/>
      </p:ext>
    </p:extLst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6365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7342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63982"/>
      </p:ext>
    </p:extLst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5487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86468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32390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31910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46594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22050"/>
      </p:ext>
    </p:extLst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E22A-293E-4EAF-8D6A-9AC6AFEBCF9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D92AC-22AC-4604-838F-BBFFA9BB9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57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52600"/>
            <a:ext cx="9144000" cy="4419599"/>
          </a:xfrm>
        </p:spPr>
        <p:txBody>
          <a:bodyPr>
            <a:noAutofit/>
          </a:bodyPr>
          <a:lstStyle/>
          <a:p>
            <a:pPr rtl="1"/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عالم جديد يشرق من قلبك </a:t>
            </a:r>
            <a: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عالم </a:t>
            </a: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 يبنيه حبك </a:t>
            </a:r>
            <a: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عالم جديد يمحي آلامنا </a:t>
            </a:r>
            <a: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عالم </a:t>
            </a: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جديد </a:t>
            </a:r>
            <a:r>
              <a:rPr lang="ar-SA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ابدي</a:t>
            </a:r>
            <a:endParaRPr lang="en-US" sz="66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5186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447800"/>
            <a:ext cx="9144000" cy="4419599"/>
          </a:xfrm>
        </p:spPr>
        <p:txBody>
          <a:bodyPr>
            <a:noAutofit/>
          </a:bodyPr>
          <a:lstStyle/>
          <a:p>
            <a:pPr rtl="1"/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ذاك ملك يسوع حيث لا بغض </a:t>
            </a:r>
            <a: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</a:t>
            </a: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انين لا آلام</a:t>
            </a:r>
            <a: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 لا طفل لا رضيع يجوع </a:t>
            </a:r>
            <a: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 نسمة تشدو لحن السلام </a:t>
            </a:r>
            <a:endParaRPr lang="en-US" sz="66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257965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296400" cy="3733799"/>
          </a:xfrm>
        </p:spPr>
        <p:txBody>
          <a:bodyPr>
            <a:noAutofit/>
          </a:bodyPr>
          <a:lstStyle/>
          <a:p>
            <a:pPr rtl="1"/>
            <a: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ذاك </a:t>
            </a: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حب وفير حيث </a:t>
            </a:r>
            <a: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</a:t>
            </a: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قمح ينتهي بعد الحصاد </a:t>
            </a:r>
            <a: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حيث لا صبح يختفي خلف الجبال حيث لا صمت لا حدود لا بلاد</a:t>
            </a:r>
            <a: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66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66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376121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Traditional Arabic</vt:lpstr>
      <vt:lpstr>Office Theme</vt:lpstr>
      <vt:lpstr>عالم جديد يشرق من قلبك  عالم جديد يبنيه حبك  عالم جديد يمحي آلامنا  عالم جديد ابدي</vt:lpstr>
      <vt:lpstr>ذاك ملك يسوع حيث لا بغض  لا انين لا آلام حيث لا طفل لا رضيع يجوع  كل نسمة تشدو لحن السلام </vt:lpstr>
      <vt:lpstr> ذاك حب وفير حيث  لا قمح ينتهي بعد الحصاد  حيث لا صبح يختفي خلف الجبال حيث لا صمت لا حدود لا بلاد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عالم جديد يشرق من قلبك عالم جديد يبنيه حبك   عالم جديد يمحي آلامنا عالم جديد ابدي.  ذاك ملك يسوع حيث لا بغض لا انين لا آلام  </dc:title>
  <dc:creator>Church</dc:creator>
  <cp:lastModifiedBy>CBBC</cp:lastModifiedBy>
  <cp:revision>5</cp:revision>
  <dcterms:created xsi:type="dcterms:W3CDTF">2013-02-15T16:45:23Z</dcterms:created>
  <dcterms:modified xsi:type="dcterms:W3CDTF">2021-11-15T08:27:36Z</dcterms:modified>
</cp:coreProperties>
</file>