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70" r:id="rId6"/>
    <p:sldId id="259" r:id="rId7"/>
    <p:sldId id="271" r:id="rId8"/>
    <p:sldId id="260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B3F5-3A65-4CB8-BEA3-7F33C645C058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634A9-CB5D-401A-AC49-FBE68B0B3D2E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4004"/>
      </p:ext>
    </p:extLst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21EED-E7C5-408B-8E5F-185A6B0315FD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0FF47-057E-4D2F-9C0D-33CE9CC1A1DE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413937"/>
      </p:ext>
    </p:extLst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21843-9366-433C-80DE-B1147A00BBA5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5B9A-EA32-4929-B91C-7356192B4A81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709169"/>
      </p:ext>
    </p:extLst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64DE1-1FCE-4252-8180-5CE1A7F5B4E8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1BC5D-CA39-45C1-9417-6DC4DAC1A2FF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941526"/>
      </p:ext>
    </p:extLst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6212-C0A1-4367-9658-0BA5F32DEFDB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C48C5-CE35-4A31-B651-E629BB6B77E0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113054"/>
      </p:ext>
    </p:extLst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091B1-1CC0-4185-BDF1-C46A5564EE8C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25BD5-7F75-41F6-BFE2-D7C74A17AFF3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134730"/>
      </p:ext>
    </p:extLst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4688A-015D-4165-84E0-4FE75CD812A7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36FAD-00F8-46D8-9230-5EB220D094F1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05923"/>
      </p:ext>
    </p:extLst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8DD36-8861-453E-BC5C-0FD7664029EE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2D083-8415-4115-B400-2155C187C403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80560"/>
      </p:ext>
    </p:extLst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3837-DB1F-4273-84EA-856A1F603098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95CB2-BA81-4217-99B2-39DD0506F915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29212"/>
      </p:ext>
    </p:extLst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92DF7-D570-4BB6-96F1-06F351ADBDAB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6902C-BACB-42D4-9F12-6C3D9B4F2CD6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209465"/>
      </p:ext>
    </p:extLst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1DE0C-8981-4B82-9CB1-EDD2E58C9A13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85617-D4AC-4DC1-B5A8-0BF39D2F6838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055172"/>
      </p:ext>
    </p:extLst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22B9A7-052C-4F1A-A34D-53DCEEFA92BD}" type="datetimeFigureOut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11/11/2021</a:t>
            </a:fld>
            <a:endParaRPr lang="en-US" dirty="0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1B7121-89B9-4052-8911-927C117E8749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EEECE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35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066800"/>
            <a:ext cx="86868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شبعي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فيك بارتوي منك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 إلهي وعيني عليك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منتظرك راحتي بشخصك 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(قلبي وروحي بين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إيديك)2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ar-LB" altLang="en-US" sz="4400" dirty="0" smtClean="0">
                <a:solidFill>
                  <a:schemeClr val="bg1"/>
                </a:solidFill>
              </a:rPr>
              <a:t>القرار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49000" y="6096000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466023"/>
      </p:ext>
    </p:extLst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1226641"/>
            <a:ext cx="86868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(لما أشبع منك راح دوس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عسل العالم وما فيه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شهوة وده شيء ملموس 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لكن وعدك هاغلب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بيه)2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en-US" altLang="en-US" sz="4400" dirty="0" smtClean="0">
                <a:solidFill>
                  <a:schemeClr val="bg1"/>
                </a:solidFill>
              </a:rPr>
              <a:t>1/4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937"/>
      </p:ext>
    </p:extLst>
  </p:cSld>
  <p:clrMapOvr>
    <a:masterClrMapping/>
  </p:clrMapOvr>
  <p:transition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066800"/>
            <a:ext cx="86868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شبعي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فيك بارتوي منك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 إلهي وعيني عليك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منتظرك راحتي بشخصك 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(قلبي وروحي بين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إيديك)2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ar-LB" altLang="en-US" sz="4400" dirty="0" smtClean="0">
                <a:solidFill>
                  <a:schemeClr val="bg1"/>
                </a:solidFill>
              </a:rPr>
              <a:t>القرار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57875"/>
      </p:ext>
    </p:extLst>
  </p:cSld>
  <p:clrMapOvr>
    <a:masterClrMapping/>
  </p:clrMapOvr>
  <p:transition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7396" y="1226641"/>
            <a:ext cx="90678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(ارويني بحبك يا فادي 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واملاني بروحك يا مليك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اخفيني وانت اظهر في 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علشان مجدك يرجع ليك)2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en-US" altLang="en-US" sz="4400" dirty="0">
                <a:solidFill>
                  <a:schemeClr val="bg1"/>
                </a:solidFill>
              </a:rPr>
              <a:t>2</a:t>
            </a:r>
            <a:r>
              <a:rPr lang="en-US" altLang="en-US" sz="4400" dirty="0" smtClean="0">
                <a:solidFill>
                  <a:schemeClr val="bg1"/>
                </a:solidFill>
              </a:rPr>
              <a:t>/4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937"/>
      </p:ext>
    </p:extLst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066800"/>
            <a:ext cx="86868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شبعي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فيك بارتوي منك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 إلهي وعيني عليك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منتظرك راحتي بشخصك 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(قلبي وروحي بين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إيديك)2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ar-LB" altLang="en-US" sz="4400" dirty="0" smtClean="0">
                <a:solidFill>
                  <a:schemeClr val="bg1"/>
                </a:solidFill>
              </a:rPr>
              <a:t>القرار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004179"/>
      </p:ext>
    </p:extLst>
  </p:cSld>
  <p:clrMapOvr>
    <a:masterClrMapping/>
  </p:clrMapOvr>
  <p:transition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8282" y="1226641"/>
            <a:ext cx="87630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(منتظرك غيّر خطواتي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أتحوّل وابقى بركان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يتفجر عملك في حياتي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تعمل بي فكل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مكان)2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en-US" altLang="en-US" sz="4400" dirty="0" smtClean="0">
                <a:solidFill>
                  <a:schemeClr val="bg1"/>
                </a:solidFill>
              </a:rPr>
              <a:t>3/4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937"/>
      </p:ext>
    </p:extLst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066800"/>
            <a:ext cx="86868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شبعي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فيك بارتوي منك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 إلهي وعيني عليك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منتظرك راحتي بشخصك 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(قلبي وروحي بين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إيديك)2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ar-LB" altLang="en-US" sz="4400" dirty="0" smtClean="0">
                <a:solidFill>
                  <a:schemeClr val="bg1"/>
                </a:solidFill>
              </a:rPr>
              <a:t>القرار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356850"/>
      </p:ext>
    </p:extLst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-76200"/>
            <a:ext cx="88392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(عيني عليك تيجي وتاخُذني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وأعيش قدامك على طول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الأبدية هافضل أغني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وضيقاتي تنتهي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وتزول)2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en-US" altLang="en-US" sz="4400" dirty="0" smtClean="0">
                <a:solidFill>
                  <a:schemeClr val="bg1"/>
                </a:solidFill>
              </a:rPr>
              <a:t>4/4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937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066800"/>
            <a:ext cx="8686800" cy="480060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شبعي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فيك بارتوي منك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 إلهي وعيني عليك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منتظرك راحتي بشخصك 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(قلبي وروحي بين </a:t>
            </a: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إيديك)2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13687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5pPr>
            <a:lvl6pPr marL="22860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6pPr>
            <a:lvl7pPr marL="27432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7pPr>
            <a:lvl8pPr marL="32004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8pPr>
            <a:lvl9pPr marL="3657600" algn="l" defTabSz="914400" rtl="0" eaLnBrk="1" latinLnBrk="0" hangingPunct="1">
              <a:defRPr sz="65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raditional Arabic" panose="02020603050405020304" pitchFamily="18" charset="-78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ar-LB" altLang="en-US" sz="4400" dirty="0" smtClean="0">
                <a:solidFill>
                  <a:schemeClr val="bg1"/>
                </a:solidFill>
              </a:rPr>
              <a:t>القرار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18765"/>
      </p:ext>
    </p:extLst>
  </p:cSld>
  <p:clrMapOvr>
    <a:masterClrMapping/>
  </p:clrMapOvr>
  <p:transition>
    <p:diamond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162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Traditional Arabic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CBBC</cp:lastModifiedBy>
  <cp:revision>7</cp:revision>
  <dcterms:created xsi:type="dcterms:W3CDTF">2015-05-07T06:16:35Z</dcterms:created>
  <dcterms:modified xsi:type="dcterms:W3CDTF">2021-11-11T06:00:26Z</dcterms:modified>
</cp:coreProperties>
</file>