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4" r:id="rId5"/>
    <p:sldId id="258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21" autoAdjust="0"/>
    <p:restoredTop sz="94660"/>
  </p:normalViewPr>
  <p:slideViewPr>
    <p:cSldViewPr snapToGrid="0">
      <p:cViewPr varScale="1">
        <p:scale>
          <a:sx n="70" d="100"/>
          <a:sy n="70" d="100"/>
        </p:scale>
        <p:origin x="3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EE-35F7-42BA-B977-3C19DF95FB8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E000-602A-45E6-BC59-6E23E4FE5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86877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EE-35F7-42BA-B977-3C19DF95FB8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E000-602A-45E6-BC59-6E23E4FE5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5503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EE-35F7-42BA-B977-3C19DF95FB8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E000-602A-45E6-BC59-6E23E4FE5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0231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EE-35F7-42BA-B977-3C19DF95FB8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E000-602A-45E6-BC59-6E23E4FE5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5401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EE-35F7-42BA-B977-3C19DF95FB8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E000-602A-45E6-BC59-6E23E4FE5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6498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EE-35F7-42BA-B977-3C19DF95FB8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E000-602A-45E6-BC59-6E23E4FE5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3886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EE-35F7-42BA-B977-3C19DF95FB8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E000-602A-45E6-BC59-6E23E4FE5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0451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EE-35F7-42BA-B977-3C19DF95FB8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E000-602A-45E6-BC59-6E23E4FE5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13546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EE-35F7-42BA-B977-3C19DF95FB8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E000-602A-45E6-BC59-6E23E4FE5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4143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EE-35F7-42BA-B977-3C19DF95FB8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E000-602A-45E6-BC59-6E23E4FE5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1894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FA9EE-35F7-42BA-B977-3C19DF95FB8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FE000-602A-45E6-BC59-6E23E4FE5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5020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FA9EE-35F7-42BA-B977-3C19DF95FB8E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FE000-602A-45E6-BC59-6E23E4FE5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7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8075" y="1049339"/>
            <a:ext cx="101035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سي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دي </a:t>
            </a:r>
            <a:r>
              <a:rPr lang="ar-SA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امتلك حياتي 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كرسن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ها لك</a:t>
            </a:r>
            <a:endParaRPr lang="en-US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  وليفض عمري 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بحمد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ٍ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مستديم</a:t>
            </a:r>
            <a:endParaRPr lang="ar-SA" sz="7200" b="0" i="0" dirty="0" smtClean="0">
              <a:effectLst/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ذ </a:t>
            </a:r>
            <a:r>
              <a:rPr lang="ar-SA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يدي 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محر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ً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 </a:t>
            </a:r>
            <a:r>
              <a:rPr lang="ar-SA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لها بفعل 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حب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ِّ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 </a:t>
            </a:r>
            <a:endParaRPr lang="en-US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جملن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رجلي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بالس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ير القويم</a:t>
            </a:r>
            <a:endParaRPr lang="ar-SA" sz="7200" b="0" i="0" dirty="0" smtClean="0">
              <a:effectLst/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8590" y="548680"/>
            <a:ext cx="9701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buFont typeface="Arial" panose="020B0604020202020204" pitchFamily="34" charset="0"/>
              <a:buNone/>
            </a:pPr>
            <a:r>
              <a:rPr lang="en-US" alt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1/3</a:t>
            </a:r>
          </a:p>
        </p:txBody>
      </p:sp>
      <p:sp>
        <p:nvSpPr>
          <p:cNvPr id="2" name="Rectangle 1"/>
          <p:cNvSpPr/>
          <p:nvPr/>
        </p:nvSpPr>
        <p:spPr>
          <a:xfrm>
            <a:off x="11312287" y="6096716"/>
            <a:ext cx="503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9487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15490"/>
            <a:ext cx="120729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سي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دي امتل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 حياتي </a:t>
            </a:r>
            <a:endParaRPr lang="ar-LB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وق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وى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عقلي وذاتي   </a:t>
            </a:r>
            <a:endParaRPr lang="en-US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حياتي ومماتي </a:t>
            </a:r>
            <a:endParaRPr lang="ar-LB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يِ م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لك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ٌ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لسي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دي المسيح</a:t>
            </a:r>
            <a:endParaRPr lang="ar-SA" sz="7200" b="0" i="0" dirty="0" smtClean="0">
              <a:effectLst/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7945" y="548680"/>
            <a:ext cx="12314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buFont typeface="Arial" panose="020B0604020202020204" pitchFamily="34" charset="0"/>
              <a:buNone/>
            </a:pPr>
            <a:r>
              <a:rPr lang="ar-LB" alt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altLang="en-U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6803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8891" y="737658"/>
            <a:ext cx="1265319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صوتي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احفظ منشد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ً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</a:t>
            </a:r>
            <a:endParaRPr lang="ar-LB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لاسم مليكي لا سواه </a:t>
            </a:r>
            <a:endParaRPr lang="en-US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وفمي 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ملأ برسالة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الفداء</a:t>
            </a:r>
            <a:endParaRPr lang="ar-SA" sz="7200" b="0" i="0" dirty="0" smtClean="0">
              <a:effectLst/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فض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تي وذهبي 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متلك ومالي في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الحياة</a:t>
            </a:r>
            <a:endParaRPr lang="ar-LB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شغل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 ق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واي كيفما تشاء</a:t>
            </a:r>
            <a:endParaRPr lang="ar-SA" sz="7200" b="0" i="0" dirty="0" smtClean="0">
              <a:effectLst/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8590" y="548680"/>
            <a:ext cx="9701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buFont typeface="Arial" panose="020B0604020202020204" pitchFamily="34" charset="0"/>
              <a:buNone/>
            </a:pPr>
            <a:r>
              <a:rPr lang="en-US" alt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28279931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15490"/>
            <a:ext cx="120729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سي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دي امتل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 حياتي </a:t>
            </a:r>
            <a:endParaRPr lang="ar-LB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وق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وى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عقلي وذاتي   </a:t>
            </a:r>
            <a:endParaRPr lang="en-US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حياتي ومماتي </a:t>
            </a:r>
            <a:endParaRPr lang="ar-LB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يِ م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لك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ٌ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لسي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دي المسيح</a:t>
            </a:r>
            <a:endParaRPr lang="ar-SA" sz="7200" b="0" i="0" dirty="0" smtClean="0">
              <a:effectLst/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7945" y="548680"/>
            <a:ext cx="12314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buFont typeface="Arial" panose="020B0604020202020204" pitchFamily="34" charset="0"/>
              <a:buNone/>
            </a:pPr>
            <a:r>
              <a:rPr lang="ar-LB" alt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altLang="en-U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8089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3964" y="1318121"/>
            <a:ext cx="10727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لتكن إرادتي كما تشاء بين يديك </a:t>
            </a:r>
            <a:endParaRPr lang="en-US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وليكن قلبي لك العرش المريح</a:t>
            </a:r>
            <a:endParaRPr lang="ar-SA" sz="7200" b="0" i="0" dirty="0" smtClean="0">
              <a:effectLst/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وليكن حب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 سكيب الط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يب عند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َ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قدميك </a:t>
            </a:r>
            <a:endParaRPr lang="en-US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ولتكن نفسي دواما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ً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للمسيح</a:t>
            </a:r>
            <a:endParaRPr lang="ar-SA" sz="7200" b="0" i="0" dirty="0">
              <a:effectLst/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8590" y="548680"/>
            <a:ext cx="9701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buFont typeface="Arial" panose="020B0604020202020204" pitchFamily="34" charset="0"/>
              <a:buNone/>
            </a:pPr>
            <a:r>
              <a:rPr lang="en-US" alt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28962561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15490"/>
            <a:ext cx="120729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سي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دي امتل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 حياتي </a:t>
            </a:r>
            <a:endParaRPr lang="ar-LB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وق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ُ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وى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عقلي وذاتي   </a:t>
            </a:r>
            <a:endParaRPr lang="en-US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حياتي ومماتي </a:t>
            </a:r>
            <a:endParaRPr lang="ar-LB" sz="7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يِ م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ِ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لك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ٌ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لسي</a:t>
            </a:r>
            <a:r>
              <a:rPr lang="ar-LB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ّ</a:t>
            </a:r>
            <a:r>
              <a:rPr lang="ar-SA" sz="7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دي المسيح</a:t>
            </a:r>
            <a:endParaRPr lang="ar-SA" sz="7200" b="0" i="0" dirty="0" smtClean="0">
              <a:effectLst/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7945" y="548680"/>
            <a:ext cx="12314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buFont typeface="Arial" panose="020B0604020202020204" pitchFamily="34" charset="0"/>
              <a:buNone/>
            </a:pPr>
            <a:r>
              <a:rPr lang="ar-LB" alt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altLang="en-U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9879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93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Traditional Arabic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CBBC</dc:creator>
  <cp:lastModifiedBy>CBBC</cp:lastModifiedBy>
  <cp:revision>15</cp:revision>
  <dcterms:created xsi:type="dcterms:W3CDTF">2018-06-15T14:09:41Z</dcterms:created>
  <dcterms:modified xsi:type="dcterms:W3CDTF">2021-11-11T04:06:22Z</dcterms:modified>
</cp:coreProperties>
</file>