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2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1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2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8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8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8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7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3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354FB-24F4-42AC-B281-568AF6AD0E28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2FBB5-C201-488A-BDD5-A03DDD407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4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1623" y="2094700"/>
            <a:ext cx="9144000" cy="2904656"/>
          </a:xfrm>
        </p:spPr>
        <p:txBody>
          <a:bodyPr>
            <a:noAutofit/>
          </a:bodyPr>
          <a:lstStyle/>
          <a:p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رنموا لله قوتنا واهتفوا للرب إلهنا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ارفعوا نغمة و هاتوا دفاً</a:t>
            </a:r>
            <a:b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وعوداً حلواً مع رباب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52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Traditional Arabic</vt:lpstr>
      <vt:lpstr>Office Theme</vt:lpstr>
      <vt:lpstr>رنموا لله قوتنا واهتفوا للرب إلهنا ارفعوا نغمة و هاتوا دفاً وعوداً حلواً مع رباب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رنموا لله قوتنا واهتفوا للرب إلهنا ارفعوا نغمة و هاتوا دفاً وعوداً حلواً مع رباب</dc:title>
  <dc:creator>CBBC</dc:creator>
  <cp:lastModifiedBy>CBBC</cp:lastModifiedBy>
  <cp:revision>1</cp:revision>
  <dcterms:created xsi:type="dcterms:W3CDTF">2021-12-13T14:40:08Z</dcterms:created>
  <dcterms:modified xsi:type="dcterms:W3CDTF">2021-12-13T14:40:20Z</dcterms:modified>
</cp:coreProperties>
</file>