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79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ED8C7-5FBF-4111-BF0A-CAC9BF6B1E7F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141003"/>
      </p:ext>
    </p:extLst>
  </p:cSld>
  <p:clrMapOvr>
    <a:masterClrMapping/>
  </p:clrMapOvr>
  <p:transition spd="med"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FFD88-ABEB-45E7-94B5-255F8AFF4A26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755580"/>
      </p:ext>
    </p:extLst>
  </p:cSld>
  <p:clrMapOvr>
    <a:masterClrMapping/>
  </p:clrMapOvr>
  <p:transition spd="med"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7A7C1-C822-4A57-B6C6-466BBCD53D16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587942"/>
      </p:ext>
    </p:extLst>
  </p:cSld>
  <p:clrMapOvr>
    <a:masterClrMapping/>
  </p:clrMapOvr>
  <p:transition spd="med"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5F0EA-A3B2-416E-8E42-6E9AAC608880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55573"/>
      </p:ext>
    </p:extLst>
  </p:cSld>
  <p:clrMapOvr>
    <a:masterClrMapping/>
  </p:clrMapOvr>
  <p:transition spd="med"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68E2C-3AC7-4F08-B8AC-883598AF92DA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642882"/>
      </p:ext>
    </p:extLst>
  </p:cSld>
  <p:clrMapOvr>
    <a:masterClrMapping/>
  </p:clrMapOvr>
  <p:transition spd="med"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32875-4F71-45F4-BA37-5AB1299C9D03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321066"/>
      </p:ext>
    </p:extLst>
  </p:cSld>
  <p:clrMapOvr>
    <a:masterClrMapping/>
  </p:clrMapOvr>
  <p:transition spd="med"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69762-4F9C-418C-A716-997A1618215F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515041"/>
      </p:ext>
    </p:extLst>
  </p:cSld>
  <p:clrMapOvr>
    <a:masterClrMapping/>
  </p:clrMapOvr>
  <p:transition spd="med"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41339-5C02-46E9-B8BB-544F415A887D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686409"/>
      </p:ext>
    </p:extLst>
  </p:cSld>
  <p:clrMapOvr>
    <a:masterClrMapping/>
  </p:clrMapOvr>
  <p:transition spd="med"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182D0-2E66-496E-887E-BC0FA215B003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181226"/>
      </p:ext>
    </p:extLst>
  </p:cSld>
  <p:clrMapOvr>
    <a:masterClrMapping/>
  </p:clrMapOvr>
  <p:transition spd="med"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89DC4-0565-4304-A30B-E25350B40A71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166974"/>
      </p:ext>
    </p:extLst>
  </p:cSld>
  <p:clrMapOvr>
    <a:masterClrMapping/>
  </p:clrMapOvr>
  <p:transition spd="med"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285F9-93ED-4503-99B5-1157BAAEE10C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24148"/>
      </p:ext>
    </p:extLst>
  </p:cSld>
  <p:clrMapOvr>
    <a:masterClrMapping/>
  </p:clrMapOvr>
  <p:transition spd="med"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rt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rt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Times New Roman" pitchFamily="18" charset="0"/>
              </a:defRPr>
            </a:lvl1pPr>
          </a:lstStyle>
          <a:p>
            <a:pPr algn="r" rt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E907EFF-C903-4FFE-87E2-94FEEFFD37DB}" type="slidenum">
              <a:rPr lang="ar-SA">
                <a:solidFill>
                  <a:srgbClr val="FFFFFF"/>
                </a:solidFill>
              </a:rPr>
              <a:pPr algn="r" rtl="1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1820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strips dir="ld"/>
  </p:transition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2209800"/>
            <a:ext cx="8458200" cy="5867400"/>
          </a:xfrm>
        </p:spPr>
        <p:txBody>
          <a:bodyPr>
            <a:normAutofit/>
          </a:bodyPr>
          <a:lstStyle/>
          <a:p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(ربي كل الخليقة </a:t>
            </a:r>
          </a:p>
          <a:p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تعلن حقيقة إنك صالح)2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201400" y="6120825"/>
            <a:ext cx="846707" cy="58477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SA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en-US" sz="3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en-US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283937"/>
      </p:ext>
    </p:extLst>
  </p:cSld>
  <p:clrMapOvr>
    <a:masterClrMapping/>
  </p:clrMapOvr>
  <p:transition spd="med">
    <p:strips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2362200"/>
            <a:ext cx="8153400" cy="5486400"/>
          </a:xfrm>
        </p:spPr>
        <p:txBody>
          <a:bodyPr>
            <a:normAutofit/>
          </a:bodyPr>
          <a:lstStyle/>
          <a:p>
            <a:pPr rtl="1"/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(هاهتف مع الجبال هاهتف مع التِلال صالِحٌ يا ربنا)2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99235132"/>
      </p:ext>
    </p:extLst>
  </p:cSld>
  <p:clrMapOvr>
    <a:masterClrMapping/>
  </p:clrMapOvr>
  <p:transition spd="med">
    <p:strips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2209800"/>
            <a:ext cx="8534400" cy="5715000"/>
          </a:xfrm>
        </p:spPr>
        <p:txBody>
          <a:bodyPr>
            <a:normAutofit/>
          </a:bodyPr>
          <a:lstStyle/>
          <a:p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(لما الصِعاب تتحدى </a:t>
            </a:r>
          </a:p>
          <a:p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قلبي هايصدق إنك صالح)2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99235132"/>
      </p:ext>
    </p:extLst>
  </p:cSld>
  <p:clrMapOvr>
    <a:masterClrMapping/>
  </p:clrMapOvr>
  <p:transition spd="med">
    <p:strips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2286000"/>
            <a:ext cx="8153400" cy="5486400"/>
          </a:xfrm>
        </p:spPr>
        <p:txBody>
          <a:bodyPr>
            <a:normAutofit/>
          </a:bodyPr>
          <a:lstStyle/>
          <a:p>
            <a:pPr rtl="1"/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(هاهتف مع الجبال هاهتف مع التِلال صالِحٌ يا ربنا)2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79919376"/>
      </p:ext>
    </p:extLst>
  </p:cSld>
  <p:clrMapOvr>
    <a:masterClrMapping/>
  </p:clrMapOvr>
  <p:transition spd="med">
    <p:strips dir="ld"/>
  </p:transition>
</p:sld>
</file>

<file path=ppt/theme/theme1.xml><?xml version="1.0" encoding="utf-8"?>
<a:theme xmlns:a="http://schemas.openxmlformats.org/drawingml/2006/main" name="FA8D~1">
  <a:themeElements>
    <a:clrScheme name="FA8D~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A8D~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FA8D~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8D~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8D~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8D~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8D~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8D~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8D~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37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Traditional Arabic</vt:lpstr>
      <vt:lpstr>FA8D~1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Church</dc:creator>
  <cp:lastModifiedBy>CBBC</cp:lastModifiedBy>
  <cp:revision>3</cp:revision>
  <dcterms:created xsi:type="dcterms:W3CDTF">2017-01-28T15:03:10Z</dcterms:created>
  <dcterms:modified xsi:type="dcterms:W3CDTF">2021-11-11T05:50:53Z</dcterms:modified>
</cp:coreProperties>
</file>