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867C6-FBD8-44A0-AEC3-E5BABD4E68A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BEADF-565F-434B-A23C-9F653267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4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28BF69A8-6038-46B5-B339-C95FE0A50C24}" type="slidenum">
              <a:rPr lang="ar-LB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88963" y="796925"/>
            <a:ext cx="5681662" cy="3197225"/>
          </a:xfrm>
          <a:ln w="12700" cap="flat">
            <a:solidFill>
              <a:schemeClr val="tx1"/>
            </a:solidFill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6100"/>
            <a:ext cx="5029200" cy="413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28BF69A8-6038-46B5-B339-C95FE0A50C24}" type="slidenum">
              <a:rPr lang="ar-LB" sz="1200">
                <a:solidFill>
                  <a:prstClr val="black"/>
                </a:solidFill>
              </a:rPr>
              <a:pPr eaLnBrk="1" hangingPunct="1"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88963" y="796925"/>
            <a:ext cx="5681662" cy="3197225"/>
          </a:xfrm>
          <a:ln w="12700" cap="flat">
            <a:solidFill>
              <a:schemeClr val="tx1"/>
            </a:solidFill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6100"/>
            <a:ext cx="5029200" cy="413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28BF69A8-6038-46B5-B339-C95FE0A50C24}" type="slidenum">
              <a:rPr lang="ar-LB" sz="1200">
                <a:solidFill>
                  <a:prstClr val="black"/>
                </a:solidFill>
              </a:rPr>
              <a:pPr eaLnBrk="1" hangingPunct="1"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88963" y="796925"/>
            <a:ext cx="5681662" cy="3197225"/>
          </a:xfrm>
          <a:ln w="12700" cap="flat">
            <a:solidFill>
              <a:schemeClr val="tx1"/>
            </a:solidFill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6100"/>
            <a:ext cx="5029200" cy="413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28BF69A8-6038-46B5-B339-C95FE0A50C24}" type="slidenum">
              <a:rPr lang="ar-LB" sz="1200">
                <a:solidFill>
                  <a:prstClr val="black"/>
                </a:solidFill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88963" y="796925"/>
            <a:ext cx="5681662" cy="3197225"/>
          </a:xfrm>
          <a:ln w="12700" cap="flat">
            <a:solidFill>
              <a:schemeClr val="tx1"/>
            </a:solidFill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6100"/>
            <a:ext cx="5029200" cy="413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83123-4571-40AD-829B-B3372C944B59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028826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B7813-69D4-4DF0-8037-7B82A9A25CF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62880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4CF51-5519-47C3-88DB-3EC08DF58102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590947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63B54-8934-4364-82D5-213F843535F9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72244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9CB2F-19A4-4CCC-9068-674263B950A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94045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91550-B462-4C22-A0B9-82237D3325D5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351562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5EE8B-1B2A-44BD-B8A9-92F31EEA7BE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683927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0B3A8-CBD1-4F56-A4DB-88B561C4FC8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24377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E6C56-007F-44E8-A273-A365D0E42C18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57917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EFC03-F29F-44B0-B461-C9F630DF820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765495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90EDE-529F-4A54-ADB8-328C8AC5F44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376337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33EC98-D7E6-4264-95B3-F99D822D6462}" type="slidenum">
              <a:rPr lang="ar-SA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739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1143000"/>
            <a:ext cx="11430000" cy="452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(حتى متى، سأظلَّ واقفاً 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أسيرُ في مكاني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حتى متى سأبقى هكذا، 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طفلاً في إيماني)2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25200" y="6172200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S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n-US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95800"/>
      </p:ext>
    </p:extLst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1143000"/>
            <a:ext cx="11430000" cy="452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 من مرّة نويت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ولم أفعل،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 من مرّة وعدتُ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ولم أفي</a:t>
            </a:r>
          </a:p>
        </p:txBody>
      </p:sp>
    </p:spTree>
    <p:extLst>
      <p:ext uri="{BB962C8B-B14F-4D97-AF65-F5344CB8AC3E}">
        <p14:creationId xmlns:p14="http://schemas.microsoft.com/office/powerpoint/2010/main" val="2012197588"/>
      </p:ext>
    </p:extLst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600" y="1219200"/>
            <a:ext cx="11430000" cy="452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(وأعودُ، أعودُ إليك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أراك لم تغفل،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تحنو عليَّ 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تماماً مثل الأبِ)2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227929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762000"/>
            <a:ext cx="11430000" cy="5632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أريد أن أدخلَ إلى أعماقكَ،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  فأسْبَحَ نهرَ حبِّك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أُريد أن أسكُنَ بقربِ قلبِكَ،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فأُنفقَ العمرَ لكَ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وأعودُ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750296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هللويا وضعت للبحر حداً">
  <a:themeElements>
    <a:clrScheme name="هللويا وضعت للبحر حداً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هللويا وضعت للبحر حداً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هللويا وضعت للبحر حداً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هللويا وضعت للبحر حداً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هللويا وضعت للبحر حداً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هللويا وضعت للبحر حداً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هللويا وضعت للبحر حداً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هللويا وضعت للبحر حداً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هللويا وضعت للبحر حداً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58</Words>
  <Application>Microsoft Office PowerPoint</Application>
  <PresentationFormat>Widescreen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Traditional Arabic</vt:lpstr>
      <vt:lpstr>هللويا وضعت للبحر حداً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Church</dc:creator>
  <cp:lastModifiedBy>CBBC</cp:lastModifiedBy>
  <cp:revision>4</cp:revision>
  <dcterms:created xsi:type="dcterms:W3CDTF">2015-08-08T14:26:04Z</dcterms:created>
  <dcterms:modified xsi:type="dcterms:W3CDTF">2021-11-11T05:42:14Z</dcterms:modified>
</cp:coreProperties>
</file>