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59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02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1246-DA07-45D0-B6C8-292F715C115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9055-B472-4E94-88C8-7C722C4F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821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1246-DA07-45D0-B6C8-292F715C115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9055-B472-4E94-88C8-7C722C4F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485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1246-DA07-45D0-B6C8-292F715C115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9055-B472-4E94-88C8-7C722C4F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306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1246-DA07-45D0-B6C8-292F715C115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9055-B472-4E94-88C8-7C722C4F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552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1246-DA07-45D0-B6C8-292F715C115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9055-B472-4E94-88C8-7C722C4F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278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1246-DA07-45D0-B6C8-292F715C115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9055-B472-4E94-88C8-7C722C4F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400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1246-DA07-45D0-B6C8-292F715C115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9055-B472-4E94-88C8-7C722C4F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10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1246-DA07-45D0-B6C8-292F715C115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9055-B472-4E94-88C8-7C722C4F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300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1246-DA07-45D0-B6C8-292F715C115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9055-B472-4E94-88C8-7C722C4F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055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1246-DA07-45D0-B6C8-292F715C115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9055-B472-4E94-88C8-7C722C4F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288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1246-DA07-45D0-B6C8-292F715C115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9055-B472-4E94-88C8-7C722C4F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321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51246-DA07-45D0-B6C8-292F715C115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D9055-B472-4E94-88C8-7C722C4F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914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165551"/>
            <a:ext cx="9144000" cy="2387600"/>
          </a:xfrm>
        </p:spPr>
        <p:txBody>
          <a:bodyPr>
            <a:normAutofit/>
          </a:bodyPr>
          <a:lstStyle/>
          <a:p>
            <a:r>
              <a:rPr lang="ar-LB" sz="6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تعال يا يسوع بيتنا واملأ حياتنا صلاه</a:t>
            </a:r>
            <a:br>
              <a:rPr lang="ar-LB" sz="6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6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وبارك عيلتنا وادينا أحلى حياة</a:t>
            </a:r>
            <a:endParaRPr lang="en-US" sz="6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28789" y="150500"/>
            <a:ext cx="1652789" cy="686627"/>
          </a:xfrm>
        </p:spPr>
        <p:txBody>
          <a:bodyPr>
            <a:normAutofit/>
          </a:bodyPr>
          <a:lstStyle/>
          <a:p>
            <a:r>
              <a:rPr lang="ar-LB" sz="4000" b="1" dirty="0" smtClean="0"/>
              <a:t>القرار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624727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165551"/>
            <a:ext cx="9144000" cy="2387600"/>
          </a:xfrm>
        </p:spPr>
        <p:txBody>
          <a:bodyPr>
            <a:normAutofit/>
          </a:bodyPr>
          <a:lstStyle/>
          <a:p>
            <a:r>
              <a:rPr lang="ar-LB" sz="6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(بمحبتك حوالينا قربنا من بعضينا</a:t>
            </a:r>
            <a:br>
              <a:rPr lang="ar-LB" sz="6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6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وكل واحد فينا تملك بالحب عليه)2</a:t>
            </a:r>
            <a:endParaRPr lang="en-US" sz="6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28789" y="150500"/>
            <a:ext cx="1652789" cy="686627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1/3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251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165551"/>
            <a:ext cx="9144000" cy="2387600"/>
          </a:xfrm>
        </p:spPr>
        <p:txBody>
          <a:bodyPr>
            <a:normAutofit/>
          </a:bodyPr>
          <a:lstStyle/>
          <a:p>
            <a:r>
              <a:rPr lang="ar-LB" sz="6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تعال يا يسوع بيتنا واملأ حياتنا صلاه</a:t>
            </a:r>
            <a:br>
              <a:rPr lang="ar-LB" sz="6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6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وبارك عيلتنا وادينا أحلى حياة</a:t>
            </a:r>
            <a:endParaRPr lang="en-US" sz="6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28789" y="150500"/>
            <a:ext cx="1652789" cy="686627"/>
          </a:xfrm>
        </p:spPr>
        <p:txBody>
          <a:bodyPr>
            <a:normAutofit/>
          </a:bodyPr>
          <a:lstStyle/>
          <a:p>
            <a:r>
              <a:rPr lang="ar-LB" sz="4000" b="1" dirty="0" smtClean="0"/>
              <a:t>القرار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034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165551"/>
            <a:ext cx="9144000" cy="2387600"/>
          </a:xfrm>
        </p:spPr>
        <p:txBody>
          <a:bodyPr>
            <a:normAutofit/>
          </a:bodyPr>
          <a:lstStyle/>
          <a:p>
            <a:r>
              <a:rPr lang="ar-LB" sz="6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(نعبدك يا إلهنا في بيتنا أنت ملكنا</a:t>
            </a:r>
            <a:br>
              <a:rPr lang="ar-LB" sz="6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6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وكلمتك في حياتنا أساس بنرجع ليه)2</a:t>
            </a:r>
            <a:endParaRPr lang="en-US" sz="6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28789" y="150500"/>
            <a:ext cx="1652789" cy="686627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/3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889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165551"/>
            <a:ext cx="9144000" cy="2387600"/>
          </a:xfrm>
        </p:spPr>
        <p:txBody>
          <a:bodyPr>
            <a:normAutofit/>
          </a:bodyPr>
          <a:lstStyle/>
          <a:p>
            <a:r>
              <a:rPr lang="ar-LB" sz="6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تعال يا يسوع بيتنا واملأ حياتنا صلاه</a:t>
            </a:r>
            <a:br>
              <a:rPr lang="ar-LB" sz="6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6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وبارك عيلتنا وادينا أحلى حياة</a:t>
            </a:r>
            <a:endParaRPr lang="en-US" sz="6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28789" y="150500"/>
            <a:ext cx="1652789" cy="686627"/>
          </a:xfrm>
        </p:spPr>
        <p:txBody>
          <a:bodyPr>
            <a:normAutofit/>
          </a:bodyPr>
          <a:lstStyle/>
          <a:p>
            <a:r>
              <a:rPr lang="ar-LB" sz="4000" b="1" dirty="0" smtClean="0"/>
              <a:t>القرار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706843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165551"/>
            <a:ext cx="9144000" cy="2387600"/>
          </a:xfrm>
        </p:spPr>
        <p:txBody>
          <a:bodyPr>
            <a:normAutofit/>
          </a:bodyPr>
          <a:lstStyle/>
          <a:p>
            <a:r>
              <a:rPr lang="ar-LB" sz="6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(حياتنا تبقى شهادة كل يوم زيادة</a:t>
            </a:r>
            <a:br>
              <a:rPr lang="ar-LB" sz="6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6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وأملا قلوبنا إرادة نعرّف الناس بيك)2</a:t>
            </a:r>
            <a:endParaRPr lang="en-US" sz="6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28789" y="150500"/>
            <a:ext cx="1652789" cy="686627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3/3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624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165551"/>
            <a:ext cx="9144000" cy="2387600"/>
          </a:xfrm>
        </p:spPr>
        <p:txBody>
          <a:bodyPr>
            <a:normAutofit/>
          </a:bodyPr>
          <a:lstStyle/>
          <a:p>
            <a:r>
              <a:rPr lang="ar-LB" sz="6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تعال يا يسوع بيتنا واملأ حياتنا صلاه</a:t>
            </a:r>
            <a:br>
              <a:rPr lang="ar-LB" sz="6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6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وبارك عيلتنا وادينا أحلى حياة</a:t>
            </a:r>
            <a:endParaRPr lang="en-US" sz="6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28789" y="150500"/>
            <a:ext cx="1652789" cy="686627"/>
          </a:xfrm>
        </p:spPr>
        <p:txBody>
          <a:bodyPr>
            <a:normAutofit/>
          </a:bodyPr>
          <a:lstStyle/>
          <a:p>
            <a:r>
              <a:rPr lang="ar-LB" sz="4000" b="1" dirty="0" smtClean="0"/>
              <a:t>القرار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335188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Office PowerPoint</Application>
  <PresentationFormat>Widescreen</PresentationFormat>
  <Paragraphs>14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Traditional Arabic</vt:lpstr>
      <vt:lpstr>Office Theme</vt:lpstr>
      <vt:lpstr>تعال يا يسوع بيتنا واملأ حياتنا صلاه وبارك عيلتنا وادينا أحلى حياة</vt:lpstr>
      <vt:lpstr>(بمحبتك حوالينا قربنا من بعضينا وكل واحد فينا تملك بالحب عليه)2</vt:lpstr>
      <vt:lpstr>تعال يا يسوع بيتنا واملأ حياتنا صلاه وبارك عيلتنا وادينا أحلى حياة</vt:lpstr>
      <vt:lpstr>(نعبدك يا إلهنا في بيتنا أنت ملكنا وكلمتك في حياتنا أساس بنرجع ليه)2</vt:lpstr>
      <vt:lpstr>تعال يا يسوع بيتنا واملأ حياتنا صلاه وبارك عيلتنا وادينا أحلى حياة</vt:lpstr>
      <vt:lpstr>(حياتنا تبقى شهادة كل يوم زيادة وأملا قلوبنا إرادة نعرّف الناس بيك)2</vt:lpstr>
      <vt:lpstr>تعال يا يسوع بيتنا واملأ حياتنا صلاه وبارك عيلتنا وادينا أحلى حياة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تعال يا يسوع بيتنا واملأ حياتنا صلاه وبارك عيلتنا وادينا أحلى حياة</dc:title>
  <dc:creator>CBBC</dc:creator>
  <cp:lastModifiedBy>CBBC</cp:lastModifiedBy>
  <cp:revision>1</cp:revision>
  <dcterms:created xsi:type="dcterms:W3CDTF">2021-12-16T12:53:49Z</dcterms:created>
  <dcterms:modified xsi:type="dcterms:W3CDTF">2021-12-16T12:54:02Z</dcterms:modified>
</cp:coreProperties>
</file>