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32A4-3510-432F-A10D-C1F4141DFD85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C462-7AE0-4F3B-9295-4299B7B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1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32A4-3510-432F-A10D-C1F4141DFD85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C462-7AE0-4F3B-9295-4299B7B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4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32A4-3510-432F-A10D-C1F4141DFD85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C462-7AE0-4F3B-9295-4299B7B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8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32A4-3510-432F-A10D-C1F4141DFD85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C462-7AE0-4F3B-9295-4299B7B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6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32A4-3510-432F-A10D-C1F4141DFD85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C462-7AE0-4F3B-9295-4299B7B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6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32A4-3510-432F-A10D-C1F4141DFD85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C462-7AE0-4F3B-9295-4299B7B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7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32A4-3510-432F-A10D-C1F4141DFD85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C462-7AE0-4F3B-9295-4299B7B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3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32A4-3510-432F-A10D-C1F4141DFD85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C462-7AE0-4F3B-9295-4299B7B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32A4-3510-432F-A10D-C1F4141DFD85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C462-7AE0-4F3B-9295-4299B7B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1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32A4-3510-432F-A10D-C1F4141DFD85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C462-7AE0-4F3B-9295-4299B7B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1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32A4-3510-432F-A10D-C1F4141DFD85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C462-7AE0-4F3B-9295-4299B7B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532A4-3510-432F-A10D-C1F4141DFD85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DC462-7AE0-4F3B-9295-4299B7B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9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7936" y="1714788"/>
            <a:ext cx="9551831" cy="2387600"/>
          </a:xfrm>
        </p:spPr>
        <p:txBody>
          <a:bodyPr>
            <a:noAutofit/>
          </a:bodyPr>
          <a:lstStyle/>
          <a:p>
            <a:pPr fontAlgn="base"/>
            <a: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(بحبك </a:t>
            </a:r>
            <a:r>
              <a:rPr lang="ar-LB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أنا مريض يا سيدي لا </a:t>
            </a:r>
            <a: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تشفني)2</a:t>
            </a:r>
            <a:r>
              <a:rPr lang="ar-LB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LB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ar-LB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نفسي مازالت ظامئة إلى حديثك </a:t>
            </a:r>
            <a: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فاروني)</a:t>
            </a:r>
            <a:r>
              <a:rPr lang="ar-LB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67426"/>
            <a:ext cx="1401653" cy="8032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1/3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08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7936" y="1740546"/>
            <a:ext cx="9551831" cy="2387600"/>
          </a:xfrm>
        </p:spPr>
        <p:txBody>
          <a:bodyPr>
            <a:normAutofit/>
          </a:bodyPr>
          <a:lstStyle/>
          <a:p>
            <a:pPr fontAlgn="base"/>
            <a: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(وسط </a:t>
            </a:r>
            <a:r>
              <a:rPr lang="ar-LB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الالام تشرق بالنور كي </a:t>
            </a:r>
            <a: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تعزني)2</a:t>
            </a:r>
            <a:r>
              <a:rPr lang="ar-LB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LB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ar-LB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وحين تقشع الظلام أرى جمالك </a:t>
            </a:r>
            <a: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يسبني)2</a:t>
            </a:r>
            <a:endParaRPr lang="ar-LB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167426"/>
            <a:ext cx="1401653" cy="8032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/3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029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7936" y="1792062"/>
            <a:ext cx="9551831" cy="2387600"/>
          </a:xfrm>
        </p:spPr>
        <p:txBody>
          <a:bodyPr>
            <a:normAutofit/>
          </a:bodyPr>
          <a:lstStyle/>
          <a:p>
            <a:pPr fontAlgn="base"/>
            <a: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ar-LB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مخلصي أباركك بكل ما في </a:t>
            </a:r>
            <a: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باطني)2</a:t>
            </a:r>
            <a:r>
              <a:rPr lang="ar-LB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LB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ar-LB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وقلبي يشدو ضارعا قرب الصليب </a:t>
            </a:r>
            <a: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خلني)2</a:t>
            </a:r>
            <a:endParaRPr lang="ar-LB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167426"/>
            <a:ext cx="1401653" cy="8032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/3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196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Traditional Arabic</vt:lpstr>
      <vt:lpstr>Office Theme</vt:lpstr>
      <vt:lpstr>(بحبك أنا مريض يا سيدي لا تشفني)2 (نفسي مازالت ظامئة إلى حديثك فاروني)2</vt:lpstr>
      <vt:lpstr>(وسط الالام تشرق بالنور كي تعزني)2 (وحين تقشع الظلام أرى جمالك يسبني)2</vt:lpstr>
      <vt:lpstr>(مخلصي أباركك بكل ما في باطني)2 (وقلبي يشدو ضارعا قرب الصليب خلني)2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(بحبك أنا مريض يا سيدي لا تشفني)2 (نفسي مازالت ظامئة إلى حديثك فاروني)2</dc:title>
  <dc:creator>CBBC</dc:creator>
  <cp:lastModifiedBy>CBBC</cp:lastModifiedBy>
  <cp:revision>1</cp:revision>
  <dcterms:created xsi:type="dcterms:W3CDTF">2021-12-10T09:34:55Z</dcterms:created>
  <dcterms:modified xsi:type="dcterms:W3CDTF">2021-12-10T09:35:39Z</dcterms:modified>
</cp:coreProperties>
</file>