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7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3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5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8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6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3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0B66-CB13-4D31-889C-4F2C86AD5AD5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F5-2962-4AF9-977B-B01EF2346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0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أنا هاستناك كل يوم لأنك حي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 حسب الوعود والشهود بأنك جاي</a:t>
            </a:r>
            <a:br>
              <a:rPr lang="ar-LB" dirty="0" smtClean="0"/>
            </a:br>
            <a:r>
              <a:rPr lang="ar-LB" dirty="0" smtClean="0"/>
              <a:t>راح أقف قدامك يرويني حنانك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وأشوف أمجادك ربي الحبيب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5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أنا هاستناك بكره كمان دا يوم جديد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هأتمتع بيك لما تكشفلي أمر جديد</a:t>
            </a:r>
            <a:br>
              <a:rPr lang="ar-LB" dirty="0" smtClean="0"/>
            </a:br>
            <a:r>
              <a:rPr lang="ar-LB" dirty="0" smtClean="0"/>
              <a:t>يدك تطعمني حبك يسندني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تشفيلي ضعفي دا انت الطبيب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2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أنا هاستناك لأن كلامك لا يزول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لا ولا قوات ولا سلاطين تقدر تقول</a:t>
            </a:r>
            <a:br>
              <a:rPr lang="ar-LB" dirty="0" smtClean="0"/>
            </a:br>
            <a:r>
              <a:rPr lang="ar-LB" dirty="0" smtClean="0"/>
              <a:t>دا كلام أمثال ومالوش برهان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دا كان زمان مش راح يعود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0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دا كلامك حي وف كل يوم يعطي حياة أموات بتقوم وخطاة بتفرح بالنجاة</a:t>
            </a:r>
            <a:br>
              <a:rPr lang="ar-LB" dirty="0" smtClean="0"/>
            </a:br>
            <a:r>
              <a:rPr lang="ar-LB" dirty="0" smtClean="0"/>
              <a:t>وكلامك يرجع يشفي ويرفع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يروي ويشبع كل محتاج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1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أنا هاستناك لأن كلامك روح وحياة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إللي يقراه أحشاءه تفيض أنهار مياه</a:t>
            </a:r>
            <a:br>
              <a:rPr lang="ar-LB" dirty="0" smtClean="0"/>
            </a:br>
            <a:r>
              <a:rPr lang="ar-LB" dirty="0" smtClean="0"/>
              <a:t>سهران فرحان في نور وأمان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LB" dirty="0" smtClean="0"/>
              <a:t> نفسه في سلام وفي نصرة كمان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7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5515" y="1700011"/>
            <a:ext cx="9144000" cy="3265265"/>
          </a:xfrm>
        </p:spPr>
        <p:txBody>
          <a:bodyPr>
            <a:normAutofit fontScale="90000"/>
          </a:bodyPr>
          <a:lstStyle/>
          <a:p>
            <a:r>
              <a:rPr lang="ar-LB" dirty="0" smtClean="0"/>
              <a:t>هستنى فادي لما يعود يوم الاختطاف وقلوب واقفين رافعين أصواتهم بالهتاف</a:t>
            </a:r>
            <a:br>
              <a:rPr lang="ar-LB" dirty="0" smtClean="0"/>
            </a:br>
            <a:r>
              <a:rPr lang="ar-LB" dirty="0" smtClean="0"/>
              <a:t>صادق وأمين للمؤمنين والمنتظرين والغالبين أنا هاستناك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14" y="279288"/>
            <a:ext cx="983087" cy="467686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/6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5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أنا هاستناك كل يوم لأنك حي  حسب الوعود والشهود بأنك جاي راح أقف قدامك يرويني حنانك  وأشوف أمجادك ربي الحبيب</vt:lpstr>
      <vt:lpstr>أنا هاستناك بكره كمان دا يوم جديد  هأتمتع بيك لما تكشفلي أمر جديد يدك تطعمني حبك يسندني  تشفيلي ضعفي دا انت الطبيب</vt:lpstr>
      <vt:lpstr>أنا هاستناك لأن كلامك لا يزول  لا ولا قوات ولا سلاطين تقدر تقول دا كلام أمثال ومالوش برهان  دا كان زمان مش راح يعود</vt:lpstr>
      <vt:lpstr>دا كلامك حي وف كل يوم يعطي حياة أموات بتقوم وخطاة بتفرح بالنجاة وكلامك يرجع يشفي ويرفع  يروي ويشبع كل محتاج</vt:lpstr>
      <vt:lpstr>أنا هاستناك لأن كلامك روح وحياة  إللي يقراه أحشاءه تفيض أنهار مياه سهران فرحان في نور وأمان  نفسه في سلام وفي نصرة كمان</vt:lpstr>
      <vt:lpstr>هستنى فادي لما يعود يوم الاختطاف وقلوب واقفين رافعين أصواتهم بالهتاف صادق وأمين للمؤمنين والمنتظرين والغالبين أنا هاستناك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أنا هاستناك كل يوم لأنك حي  حسب الوعود والشهود بأنك جاي راح أقف قدامك يرويني حنانك  وأشوف أمجادك ربي الحبيب</dc:title>
  <dc:creator>CBBC</dc:creator>
  <cp:lastModifiedBy>CBBC</cp:lastModifiedBy>
  <cp:revision>1</cp:revision>
  <dcterms:created xsi:type="dcterms:W3CDTF">2021-12-09T12:07:20Z</dcterms:created>
  <dcterms:modified xsi:type="dcterms:W3CDTF">2021-12-09T12:07:29Z</dcterms:modified>
</cp:coreProperties>
</file>