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E57F-A1C6-406C-B160-8FFC18F01DAE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B8EA-38B5-4F1E-B8AF-68775194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E57F-A1C6-406C-B160-8FFC18F01DAE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B8EA-38B5-4F1E-B8AF-68775194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E57F-A1C6-406C-B160-8FFC18F01DAE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B8EA-38B5-4F1E-B8AF-68775194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E57F-A1C6-406C-B160-8FFC18F01DAE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B8EA-38B5-4F1E-B8AF-68775194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E57F-A1C6-406C-B160-8FFC18F01DAE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B8EA-38B5-4F1E-B8AF-68775194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E57F-A1C6-406C-B160-8FFC18F01DAE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B8EA-38B5-4F1E-B8AF-68775194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E57F-A1C6-406C-B160-8FFC18F01DAE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B8EA-38B5-4F1E-B8AF-68775194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E57F-A1C6-406C-B160-8FFC18F01DAE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B8EA-38B5-4F1E-B8AF-68775194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E57F-A1C6-406C-B160-8FFC18F01DAE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B8EA-38B5-4F1E-B8AF-68775194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E57F-A1C6-406C-B160-8FFC18F01DAE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B8EA-38B5-4F1E-B8AF-68775194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E57F-A1C6-406C-B160-8FFC18F01DAE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B8EA-38B5-4F1E-B8AF-68775194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E57F-A1C6-406C-B160-8FFC18F01DAE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DB8EA-38B5-4F1E-B8AF-68775194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272361"/>
            <a:ext cx="9144000" cy="3886200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(حقك دا في أراضينا هيعلا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   ويعلى جلالك فوق الكون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مجدك دا في وسطينا هيظهر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   بيك راح نهدم كل حصون)2</a:t>
            </a:r>
            <a:endParaRPr lang="en-US" sz="7200" b="1" dirty="0">
              <a:solidFill>
                <a:srgbClr val="000000"/>
              </a:solidFill>
              <a:cs typeface="Traditional Arabic" pitchFamily="2" charset="-78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57200" y="533400"/>
            <a:ext cx="1066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en-US" sz="4400" dirty="0" smtClean="0">
                <a:solidFill>
                  <a:srgbClr val="000000"/>
                </a:solidFill>
                <a:cs typeface="Simplified Arabic" panose="02020603050405020304" pitchFamily="18" charset="-78"/>
              </a:rPr>
              <a:t>1/3</a:t>
            </a:r>
            <a:endParaRPr lang="en-US" altLang="en-US" sz="4400" dirty="0">
              <a:solidFill>
                <a:srgbClr val="000000"/>
              </a:solidFill>
              <a:cs typeface="Simplified Arabic" panose="02020603050405020304" pitchFamily="18" charset="-78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1261475"/>
            <a:ext cx="99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kern="0" dirty="0" smtClean="0">
                <a:solidFill>
                  <a:schemeClr val="bg1"/>
                </a:solidFill>
                <a:latin typeface="Arial" panose="020B0604020202020204" pitchFamily="34" charset="0"/>
              </a:rPr>
              <a:t>649</a:t>
            </a:r>
            <a:endParaRPr lang="en-US" altLang="en-US" sz="3200" b="1" kern="0" dirty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1049000" y="6096000"/>
            <a:ext cx="99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kern="0" smtClean="0">
                <a:solidFill>
                  <a:schemeClr val="bg1"/>
                </a:solidFill>
                <a:latin typeface="Arial" panose="020B0604020202020204" pitchFamily="34" charset="0"/>
              </a:rPr>
              <a:t>Am</a:t>
            </a:r>
            <a:endParaRPr lang="en-US" altLang="en-US" sz="3200" b="1" kern="0" dirty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1143000"/>
            <a:ext cx="10287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 rtl="1">
              <a:defRPr/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(ياللي ليك كل الأرض </a:t>
            </a:r>
          </a:p>
          <a:p>
            <a:pPr marL="342900" indent="-342900" algn="ctr" rtl="1">
              <a:defRPr/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وبنرفع لك التسبيح</a:t>
            </a:r>
          </a:p>
          <a:p>
            <a:pPr marL="342900" indent="-342900" algn="ctr" rtl="1">
              <a:defRPr/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نعلن عن نصرتنا فيك </a:t>
            </a:r>
          </a:p>
          <a:p>
            <a:pPr marL="342900" indent="-342900" algn="ctr" rtl="1">
              <a:defRPr/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هي في دم المسيح)2</a:t>
            </a:r>
            <a:endParaRPr lang="en-US" sz="7200" b="1" dirty="0">
              <a:solidFill>
                <a:srgbClr val="000000"/>
              </a:solidFill>
              <a:cs typeface="Traditional Arabic" pitchFamily="2" charset="-78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533400"/>
            <a:ext cx="1219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rgbClr val="000000"/>
                </a:solidFill>
                <a:cs typeface="Simplified Arabic" panose="02020603050405020304" pitchFamily="18" charset="-78"/>
              </a:rPr>
              <a:t>القرار</a:t>
            </a:r>
            <a:endParaRPr lang="en-US" altLang="en-US" sz="4400" dirty="0">
              <a:solidFill>
                <a:srgbClr val="000000"/>
              </a:solidFill>
              <a:cs typeface="Simplified Arabic" panose="02020603050405020304" pitchFamily="18" charset="-78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3520" y="1302841"/>
            <a:ext cx="91440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(نفرح نهتف وبأغانينا </a:t>
            </a:r>
          </a:p>
          <a:p>
            <a:pPr>
              <a:spcBef>
                <a:spcPts val="0"/>
              </a:spcBef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داخلين حربنا بالتسبيح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نعلن قوّة دم فادينا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وقوّة الجنب الجريح)2</a:t>
            </a:r>
            <a:endParaRPr lang="en-US" sz="7200" b="1" dirty="0">
              <a:solidFill>
                <a:srgbClr val="000000"/>
              </a:solidFill>
              <a:cs typeface="Traditional Arabic" pitchFamily="2" charset="-78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57200" y="533400"/>
            <a:ext cx="1066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000000"/>
                </a:solidFill>
                <a:cs typeface="Simplified Arabic" panose="02020603050405020304" pitchFamily="18" charset="-78"/>
              </a:rPr>
              <a:t>2</a:t>
            </a:r>
            <a:r>
              <a:rPr lang="en-US" altLang="en-US" sz="4400" dirty="0" smtClean="0">
                <a:solidFill>
                  <a:srgbClr val="000000"/>
                </a:solidFill>
                <a:cs typeface="Simplified Arabic" panose="02020603050405020304" pitchFamily="18" charset="-78"/>
              </a:rPr>
              <a:t>/3</a:t>
            </a:r>
            <a:endParaRPr lang="en-US" altLang="en-US" sz="4400" dirty="0">
              <a:solidFill>
                <a:srgbClr val="000000"/>
              </a:solidFill>
              <a:cs typeface="Simplified Arabic" panose="02020603050405020304" pitchFamily="18" charset="-78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1143000"/>
            <a:ext cx="10287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 rtl="1">
              <a:defRPr/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(ياللي ليك كل الأرض </a:t>
            </a:r>
          </a:p>
          <a:p>
            <a:pPr marL="342900" indent="-342900" algn="ctr" rtl="1">
              <a:defRPr/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وبنرفع لك التسبيح</a:t>
            </a:r>
          </a:p>
          <a:p>
            <a:pPr marL="342900" indent="-342900" algn="ctr" rtl="1">
              <a:defRPr/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نعلن عن نصرتنا فيك </a:t>
            </a:r>
          </a:p>
          <a:p>
            <a:pPr marL="342900" indent="-342900" algn="ctr" rtl="1">
              <a:defRPr/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هي في دم المسيح)2</a:t>
            </a:r>
            <a:endParaRPr lang="en-US" sz="7200" b="1" dirty="0">
              <a:solidFill>
                <a:srgbClr val="000000"/>
              </a:solidFill>
              <a:cs typeface="Traditional Arabic" pitchFamily="2" charset="-78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533400"/>
            <a:ext cx="1219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rgbClr val="000000"/>
                </a:solidFill>
                <a:cs typeface="Simplified Arabic" panose="02020603050405020304" pitchFamily="18" charset="-78"/>
              </a:rPr>
              <a:t>القرار</a:t>
            </a:r>
            <a:endParaRPr lang="en-US" altLang="en-US" sz="4400" dirty="0">
              <a:solidFill>
                <a:srgbClr val="000000"/>
              </a:solidFill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32609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272361"/>
            <a:ext cx="9144000" cy="5029200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(نادوا غنّوا في الشعوب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أنهضوا كل الأبطال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دا الربّ في وسطنا مهوب</a:t>
            </a:r>
          </a:p>
          <a:p>
            <a:pPr>
              <a:spcBef>
                <a:spcPts val="0"/>
              </a:spcBef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ليه العزّة والجلال)2</a:t>
            </a:r>
            <a:endParaRPr lang="en-US" sz="7200" b="1" dirty="0">
              <a:solidFill>
                <a:srgbClr val="000000"/>
              </a:solidFill>
              <a:cs typeface="Traditional Arabic" pitchFamily="2" charset="-78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57200" y="533400"/>
            <a:ext cx="1066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en-US" sz="4400" dirty="0" smtClean="0">
                <a:solidFill>
                  <a:srgbClr val="000000"/>
                </a:solidFill>
                <a:cs typeface="Simplified Arabic" panose="02020603050405020304" pitchFamily="18" charset="-78"/>
              </a:rPr>
              <a:t>3/3</a:t>
            </a:r>
            <a:endParaRPr lang="en-US" altLang="en-US" sz="4400" dirty="0">
              <a:solidFill>
                <a:srgbClr val="000000"/>
              </a:solidFill>
              <a:cs typeface="Simplified Arabic" panose="02020603050405020304" pitchFamily="18" charset="-78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1143000"/>
            <a:ext cx="10287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 rtl="1">
              <a:defRPr/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(ياللي ليك كل الأرض </a:t>
            </a:r>
          </a:p>
          <a:p>
            <a:pPr marL="342900" indent="-342900" algn="ctr" rtl="1">
              <a:defRPr/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وبنرفع لك التسبيح</a:t>
            </a:r>
          </a:p>
          <a:p>
            <a:pPr marL="342900" indent="-342900" algn="ctr" rtl="1">
              <a:defRPr/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نعلن عن نصرتنا فيك </a:t>
            </a:r>
          </a:p>
          <a:p>
            <a:pPr marL="342900" indent="-342900" algn="ctr" rtl="1">
              <a:defRPr/>
            </a:pPr>
            <a:r>
              <a:rPr lang="ar-LB" sz="7200" b="1" dirty="0">
                <a:solidFill>
                  <a:srgbClr val="000000"/>
                </a:solidFill>
                <a:cs typeface="Traditional Arabic" pitchFamily="2" charset="-78"/>
              </a:rPr>
              <a:t>هي في دم المسيح)2</a:t>
            </a:r>
            <a:endParaRPr lang="en-US" sz="7200" b="1" dirty="0">
              <a:solidFill>
                <a:srgbClr val="000000"/>
              </a:solidFill>
              <a:cs typeface="Traditional Arabic" pitchFamily="2" charset="-78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533400"/>
            <a:ext cx="1219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rgbClr val="000000"/>
                </a:solidFill>
                <a:cs typeface="Simplified Arabic" panose="02020603050405020304" pitchFamily="18" charset="-78"/>
              </a:rPr>
              <a:t>القرار</a:t>
            </a:r>
            <a:endParaRPr lang="en-US" altLang="en-US" sz="4400" dirty="0">
              <a:solidFill>
                <a:srgbClr val="000000"/>
              </a:solidFill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188255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108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Simplified Arabic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CBBC</dc:creator>
  <cp:lastModifiedBy>CBBC</cp:lastModifiedBy>
  <cp:revision>8</cp:revision>
  <dcterms:created xsi:type="dcterms:W3CDTF">2008-08-16T15:39:12Z</dcterms:created>
  <dcterms:modified xsi:type="dcterms:W3CDTF">2021-11-09T20:40:59Z</dcterms:modified>
</cp:coreProperties>
</file>