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792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5B309F-D446-4BCA-B305-533DACADCEEA}" type="datetimeFigureOut">
              <a:rPr lang="en-US" smtClean="0"/>
              <a:pPr>
                <a:defRPr/>
              </a:pPr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94730C-430E-4C62-80A6-F2F68DB37A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929A3D-CE39-4E8F-AAAD-D99842771239}" type="datetimeFigureOut">
              <a:rPr lang="en-US" smtClean="0"/>
              <a:pPr>
                <a:defRPr/>
              </a:pPr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C1FC08-77D0-4AAC-B66C-8622DBE37B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CF2781-6D23-491F-8D67-10774909300A}" type="datetimeFigureOut">
              <a:rPr lang="en-US" smtClean="0"/>
              <a:pPr>
                <a:defRPr/>
              </a:pPr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29492-3C43-4A02-A446-B43ACAA1D3B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A8B78D-6E6F-461B-BDE3-D44E2D69542D}" type="datetimeFigureOut">
              <a:rPr lang="en-US" smtClean="0"/>
              <a:pPr>
                <a:defRPr/>
              </a:pPr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3A326C-1FB2-4C42-AB15-8606F176817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745084-DE64-476F-8DDC-1DB34221A70C}" type="datetimeFigureOut">
              <a:rPr lang="en-US" smtClean="0"/>
              <a:pPr>
                <a:defRPr/>
              </a:pPr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6C3220-FE5F-4DFE-B58C-7445542F95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ADEC1E-7D0A-464B-B87C-87B8271FDC47}" type="datetimeFigureOut">
              <a:rPr lang="en-US" smtClean="0"/>
              <a:pPr>
                <a:defRPr/>
              </a:pPr>
              <a:t>11/8/2021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4E69E8-1C25-4F40-892C-D1698C3357A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8BB139-D58D-40C0-A9A4-52B380DB40D5}" type="datetimeFigureOut">
              <a:rPr lang="en-US" smtClean="0"/>
              <a:pPr>
                <a:defRPr/>
              </a:pPr>
              <a:t>11/8/2021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B158FB-692F-4358-B675-E5BF249895A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C176A4-19D9-4825-B9FB-E4288AD57BEC}" type="datetimeFigureOut">
              <a:rPr lang="en-US" smtClean="0"/>
              <a:pPr>
                <a:defRPr/>
              </a:pPr>
              <a:t>11/8/2021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9EDCA6-67A1-45A3-888F-58F077834C6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1D6A1A-E0BC-48D1-AF29-C105E4AAB4F5}" type="datetimeFigureOut">
              <a:rPr lang="en-US" smtClean="0"/>
              <a:pPr>
                <a:defRPr/>
              </a:pPr>
              <a:t>11/8/2021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BEA12-5528-4A22-AF7E-6DC3FD57BA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277CFA-1B9B-4398-A1EE-D7AE5B5F682D}" type="datetimeFigureOut">
              <a:rPr lang="en-US" smtClean="0"/>
              <a:pPr>
                <a:defRPr/>
              </a:pPr>
              <a:t>11/8/2021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C64A79-A26B-426A-9CC5-A147E758407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4B04E2-B4F4-489A-8027-A7B68F26774B}" type="datetimeFigureOut">
              <a:rPr lang="en-US" smtClean="0"/>
              <a:pPr>
                <a:defRPr/>
              </a:pPr>
              <a:t>11/8/2021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207B9C-7DFB-4DA5-868F-8D58F4F45CA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87A5E83-9B35-4756-A9BE-EDD22AA985B1}" type="datetimeFigureOut">
              <a:rPr lang="en-US" smtClean="0"/>
              <a:pPr>
                <a:defRPr/>
              </a:pPr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9C72416-7BAC-47C3-B762-5FF842033F9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ransition spd="med"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344" y="476672"/>
            <a:ext cx="1214414" cy="6406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1/5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1409972" y="1117310"/>
            <a:ext cx="9144000" cy="6429396"/>
          </a:xfrm>
        </p:spPr>
        <p:txBody>
          <a:bodyPr>
            <a:noAutofit/>
          </a:bodyPr>
          <a:lstStyle/>
          <a:p>
            <a:pPr rtl="1">
              <a:spcBef>
                <a:spcPts val="0"/>
              </a:spcBef>
            </a:pPr>
            <a:r>
              <a:rPr lang="ar-LB" sz="72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أنا </a:t>
            </a: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لستُ إلاّ غَريباً هُنا</a:t>
            </a:r>
          </a:p>
          <a:p>
            <a:pPr rtl="1">
              <a:spcBef>
                <a:spcPts val="0"/>
              </a:spcBef>
            </a:pP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فإنّ السَّما مَوطِني</a:t>
            </a:r>
          </a:p>
          <a:p>
            <a:pPr rtl="1">
              <a:spcBef>
                <a:spcPts val="0"/>
              </a:spcBef>
            </a:pP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أرى الأرضَ ليسَت سِوى بَلقَعٍ</a:t>
            </a:r>
          </a:p>
          <a:p>
            <a:pPr rtl="1">
              <a:spcBef>
                <a:spcPts val="0"/>
              </a:spcBef>
            </a:pP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فَدارُ العُلى مَوطِني</a:t>
            </a:r>
            <a:endParaRPr lang="en-US" sz="60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-168696" y="1188616"/>
            <a:ext cx="12493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200" b="1" dirty="0" smtClean="0">
                <a:solidFill>
                  <a:schemeClr val="bg1"/>
                </a:solidFill>
                <a:cs typeface="Traditional Arabic" panose="02020603050405020304" pitchFamily="18" charset="-78"/>
              </a:rPr>
              <a:t>386</a:t>
            </a:r>
            <a:endParaRPr lang="en-US" altLang="en-US" sz="3200" b="1" dirty="0">
              <a:solidFill>
                <a:schemeClr val="bg1"/>
              </a:solidFill>
              <a:cs typeface="Traditional Arabic" panose="02020603050405020304" pitchFamily="18" charset="-78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0883277" y="6165304"/>
            <a:ext cx="12493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200" b="1" smtClean="0">
                <a:solidFill>
                  <a:schemeClr val="bg1"/>
                </a:solidFill>
                <a:cs typeface="Traditional Arabic" panose="02020603050405020304" pitchFamily="18" charset="-78"/>
              </a:rPr>
              <a:t>D</a:t>
            </a:r>
            <a:endParaRPr lang="en-US" altLang="en-US" sz="3200" b="1" dirty="0">
              <a:solidFill>
                <a:schemeClr val="bg1"/>
              </a:solidFill>
              <a:cs typeface="Traditional Arabic" panose="02020603050405020304" pitchFamily="18" charset="-78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2"/>
          <p:cNvSpPr>
            <a:spLocks noGrp="1"/>
          </p:cNvSpPr>
          <p:nvPr>
            <p:ph type="subTitle" idx="1"/>
          </p:nvPr>
        </p:nvSpPr>
        <p:spPr>
          <a:xfrm>
            <a:off x="1405758" y="1189881"/>
            <a:ext cx="9143999" cy="6429396"/>
          </a:xfrm>
        </p:spPr>
        <p:txBody>
          <a:bodyPr>
            <a:noAutofit/>
          </a:bodyPr>
          <a:lstStyle/>
          <a:p>
            <a:pPr rtl="1">
              <a:spcBef>
                <a:spcPts val="0"/>
              </a:spcBef>
            </a:pPr>
            <a:r>
              <a:rPr lang="ar-LB" sz="72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أرى </a:t>
            </a: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الحُزنَ والخَوفَ عِندي هُنا</a:t>
            </a:r>
          </a:p>
          <a:p>
            <a:pPr rtl="1">
              <a:spcBef>
                <a:spcPts val="0"/>
              </a:spcBef>
            </a:pP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فَدارُ العُلى مَوطِني</a:t>
            </a:r>
          </a:p>
          <a:p>
            <a:pPr rtl="1">
              <a:spcBef>
                <a:spcPts val="0"/>
              </a:spcBef>
            </a:pP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لِذلِكَ أشتاقُ أن أَرتَقي</a:t>
            </a:r>
          </a:p>
          <a:p>
            <a:pPr rtl="1">
              <a:spcBef>
                <a:spcPts val="0"/>
              </a:spcBef>
            </a:pP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سَريعاً إلى مَوطِني</a:t>
            </a:r>
            <a:endParaRPr lang="en-US" sz="72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191344" y="476672"/>
            <a:ext cx="1214414" cy="6406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2/5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ubtitle 2"/>
          <p:cNvSpPr>
            <a:spLocks noGrp="1"/>
          </p:cNvSpPr>
          <p:nvPr>
            <p:ph type="subTitle" idx="1"/>
          </p:nvPr>
        </p:nvSpPr>
        <p:spPr>
          <a:xfrm>
            <a:off x="1437873" y="1268760"/>
            <a:ext cx="9143999" cy="6286520"/>
          </a:xfrm>
        </p:spPr>
        <p:txBody>
          <a:bodyPr>
            <a:normAutofit/>
          </a:bodyPr>
          <a:lstStyle/>
          <a:p>
            <a:pPr rtl="1">
              <a:spcBef>
                <a:spcPts val="0"/>
              </a:spcBef>
            </a:pPr>
            <a:r>
              <a:rPr lang="ar-LB" sz="72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ألا </a:t>
            </a: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إنَّني سائِحٌ قاصِدٌ</a:t>
            </a:r>
          </a:p>
          <a:p>
            <a:pPr rtl="1">
              <a:spcBef>
                <a:spcPts val="0"/>
              </a:spcBef>
            </a:pP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دِيارَ السَّما مَوطِني</a:t>
            </a:r>
          </a:p>
          <a:p>
            <a:pPr rtl="1">
              <a:spcBef>
                <a:spcPts val="0"/>
              </a:spcBef>
            </a:pP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فلا بُدَّ أن تنتَهي غُربَتي</a:t>
            </a:r>
          </a:p>
          <a:p>
            <a:pPr rtl="1">
              <a:spcBef>
                <a:spcPts val="0"/>
              </a:spcBef>
            </a:pP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وأَمضي إلى مَوطِني</a:t>
            </a:r>
            <a:endParaRPr lang="en-US" sz="60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191344" y="476672"/>
            <a:ext cx="1214414" cy="6406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/5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ubtitle 2"/>
          <p:cNvSpPr>
            <a:spLocks noGrp="1"/>
          </p:cNvSpPr>
          <p:nvPr>
            <p:ph type="subTitle" idx="1"/>
          </p:nvPr>
        </p:nvSpPr>
        <p:spPr>
          <a:xfrm>
            <a:off x="1405758" y="1088281"/>
            <a:ext cx="9144000" cy="6500834"/>
          </a:xfrm>
        </p:spPr>
        <p:txBody>
          <a:bodyPr>
            <a:normAutofit/>
          </a:bodyPr>
          <a:lstStyle/>
          <a:p>
            <a:pPr rtl="1">
              <a:spcBef>
                <a:spcPts val="0"/>
              </a:spcBef>
            </a:pPr>
            <a:r>
              <a:rPr lang="ar-LB" sz="72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هُناكَ </a:t>
            </a: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أَمامَ المُخَلِّصِ في </a:t>
            </a:r>
          </a:p>
          <a:p>
            <a:pPr rtl="1">
              <a:spcBef>
                <a:spcPts val="0"/>
              </a:spcBef>
            </a:pP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دِيارِ السَّما مَوطِني</a:t>
            </a:r>
          </a:p>
          <a:p>
            <a:pPr rtl="1">
              <a:spcBef>
                <a:spcPts val="0"/>
              </a:spcBef>
            </a:pP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سأَلبَسُ إكليلَ مَجدٍ بَهي</a:t>
            </a:r>
          </a:p>
          <a:p>
            <a:pPr rtl="1">
              <a:spcBef>
                <a:spcPts val="0"/>
              </a:spcBef>
            </a:pP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وأَفرَحُ في مَوطِني</a:t>
            </a:r>
            <a:endParaRPr lang="ar-LB" sz="60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191344" y="476672"/>
            <a:ext cx="1214414" cy="6406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/5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ubtitle 2"/>
          <p:cNvSpPr>
            <a:spLocks noGrp="1"/>
          </p:cNvSpPr>
          <p:nvPr>
            <p:ph type="subTitle" idx="1"/>
          </p:nvPr>
        </p:nvSpPr>
        <p:spPr>
          <a:xfrm>
            <a:off x="1392640" y="1117310"/>
            <a:ext cx="9143999" cy="6572272"/>
          </a:xfrm>
        </p:spPr>
        <p:txBody>
          <a:bodyPr>
            <a:normAutofit/>
          </a:bodyPr>
          <a:lstStyle/>
          <a:p>
            <a:pPr rtl="1">
              <a:spcBef>
                <a:spcPts val="0"/>
              </a:spcBef>
            </a:pPr>
            <a:r>
              <a:rPr lang="ar-LB" sz="72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هُناكَ </a:t>
            </a: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أُمَتِّعُ نَفسي بِمَن</a:t>
            </a:r>
          </a:p>
          <a:p>
            <a:pPr rtl="1">
              <a:spcBef>
                <a:spcPts val="0"/>
              </a:spcBef>
            </a:pP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هَداني إلى مَوطِني</a:t>
            </a:r>
          </a:p>
          <a:p>
            <a:pPr rtl="1">
              <a:spcBef>
                <a:spcPts val="0"/>
              </a:spcBef>
            </a:pP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ويَفرَحُ قلبي بِأهلِ التُّقى</a:t>
            </a:r>
          </a:p>
          <a:p>
            <a:pPr rtl="1">
              <a:spcBef>
                <a:spcPts val="0"/>
              </a:spcBef>
            </a:pPr>
            <a:r>
              <a:rPr lang="ar-LB" sz="72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إلى الدَّهرِ في مَوطِني</a:t>
            </a:r>
            <a:endParaRPr lang="en-US" sz="60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191344" y="476672"/>
            <a:ext cx="1214414" cy="6406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/5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82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Traditional Arabic</vt:lpstr>
      <vt:lpstr>Office Theme</vt:lpstr>
      <vt:lpstr>1/5</vt:lpstr>
      <vt:lpstr>2/5</vt:lpstr>
      <vt:lpstr>3/5</vt:lpstr>
      <vt:lpstr>4/5</vt:lpstr>
      <vt:lpstr>5/5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أنا لست إلاّ غريباً386</dc:title>
  <dc:creator>CBBC</dc:creator>
  <cp:lastModifiedBy>CBBC</cp:lastModifiedBy>
  <cp:revision>11</cp:revision>
  <dcterms:created xsi:type="dcterms:W3CDTF">2007-08-03T08:25:43Z</dcterms:created>
  <dcterms:modified xsi:type="dcterms:W3CDTF">2021-11-08T11:09:17Z</dcterms:modified>
</cp:coreProperties>
</file>