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0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177160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600982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102823"/>
      </p:ext>
    </p:extLst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585962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205739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501166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204209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02365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004712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12370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259457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87288-1B04-4E0F-B20C-BB8C267BF8EA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6C4B2-6D59-4E7B-84C6-7CF7668C02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838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2780928"/>
            <a:ext cx="9144000" cy="1470025"/>
          </a:xfrm>
        </p:spPr>
        <p:txBody>
          <a:bodyPr>
            <a:noAutofit/>
          </a:bodyPr>
          <a:lstStyle/>
          <a:p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أعبدك </a:t>
            </a:r>
            <a:b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أسجد لك </a:t>
            </a:r>
            <a:b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أرفعك أحبّك أطيعك أحمد اسمك </a:t>
            </a:r>
            <a:endParaRPr lang="en-US" sz="54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352" y="332656"/>
            <a:ext cx="11521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1/2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-168696" y="1188041"/>
            <a:ext cx="1357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</a:rPr>
              <a:t>072</a:t>
            </a:r>
            <a:endParaRPr lang="en-US" alt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0668000" y="6165304"/>
            <a:ext cx="1357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smtClean="0">
                <a:solidFill>
                  <a:schemeClr val="bg1"/>
                </a:solidFill>
              </a:rPr>
              <a:t>Eb</a:t>
            </a:r>
            <a:endParaRPr lang="en-US" alt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1421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496" y="3068960"/>
            <a:ext cx="9865096" cy="1470025"/>
          </a:xfrm>
        </p:spPr>
        <p:txBody>
          <a:bodyPr>
            <a:noAutofit/>
          </a:bodyPr>
          <a:lstStyle/>
          <a:p>
            <a:pPr rtl="1"/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اهدي لك التمجيد 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لي عمر جديد 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صرت عمري المديد </a:t>
            </a:r>
            <a:r>
              <a:rPr lang="ar-LB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صرت </a:t>
            </a: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كنزي الاكيد 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اعبدك </a:t>
            </a:r>
            <a:endParaRPr lang="en-US" sz="96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854" y="260648"/>
            <a:ext cx="10759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القرار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48988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1504" y="2924944"/>
            <a:ext cx="9144000" cy="1470025"/>
          </a:xfrm>
        </p:spPr>
        <p:txBody>
          <a:bodyPr>
            <a:noAutofit/>
          </a:bodyPr>
          <a:lstStyle/>
          <a:p>
            <a:pPr rtl="1"/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ميلادك المجيد ميلادنا </a:t>
            </a:r>
            <a:b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وحبّك الشّديد نبض للحياة </a:t>
            </a:r>
            <a:b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نتوّج في العيد يسوعنا </a:t>
            </a:r>
            <a:r>
              <a:rPr lang="en-US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مليكنا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حبيبنا وخلّنا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الفريد</a:t>
            </a:r>
            <a:endParaRPr lang="en-US" sz="72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3352" y="332656"/>
            <a:ext cx="11521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smtClean="0">
                <a:solidFill>
                  <a:schemeClr val="bg1"/>
                </a:solidFill>
              </a:rPr>
              <a:t>2/2</a:t>
            </a:r>
            <a:endParaRPr lang="en-GB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5776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2924944"/>
            <a:ext cx="9577064" cy="1470025"/>
          </a:xfrm>
        </p:spPr>
        <p:txBody>
          <a:bodyPr>
            <a:noAutofit/>
          </a:bodyPr>
          <a:lstStyle/>
          <a:p>
            <a:pPr rtl="1"/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اهدي لك التمجيد 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لي عمر جديد 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صرت عمري المديد </a:t>
            </a:r>
            <a:r>
              <a:rPr lang="ar-LB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صرت </a:t>
            </a: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كنزي الاكيد 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عيدك المجيد اعبدك </a:t>
            </a:r>
            <a:endParaRPr lang="en-US" sz="96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854" y="260648"/>
            <a:ext cx="10759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القرار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3928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Traditional Arabic</vt:lpstr>
      <vt:lpstr>Office Theme</vt:lpstr>
      <vt:lpstr>في عيدك المجيد أعبدك  في عيدك المجيد أسجد لك  في عيدك المجيد أرفعك أحبّك أطيعك أحمد اسمك </vt:lpstr>
      <vt:lpstr>في عيدك المجيد اهدي لك التمجيد  في عيدك المجيد لي عمر جديد  صرت عمري المديد صرت كنزي الاكيد  في عيدك المجيد اعبدك </vt:lpstr>
      <vt:lpstr>ميلادك المجيد ميلادنا  وحبّك الشّديد نبض للحياة  نتوّج في العيد يسوعنا  مليكنا حبيبنا وخلّنا الفريد</vt:lpstr>
      <vt:lpstr>في عيدك المجيد اهدي لك التمجيد  في عيدك المجيد لي عمر جديد  صرت عمري المديد صرت كنزي الاكيد  في عيدك المجيد اعبدك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CBBC</cp:lastModifiedBy>
  <cp:revision>16</cp:revision>
  <dcterms:created xsi:type="dcterms:W3CDTF">2017-02-05T08:48:13Z</dcterms:created>
  <dcterms:modified xsi:type="dcterms:W3CDTF">2021-11-07T05:27:21Z</dcterms:modified>
</cp:coreProperties>
</file>