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8" r:id="rId7"/>
    <p:sldId id="273" r:id="rId8"/>
    <p:sldId id="274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77160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00982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02823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85962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05739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01166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04209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2365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04712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12370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59457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38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08920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شَـــقَقْتَ السَّماءَ إلَيْنــــا نَزَلْتَ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كَطِفْلٍ وَديــعِ وأَنْــتَ العَظيمُ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تَــجَسَّدْتَ كالــعَبْدِ كَيْفَ قَبِلْتَ؟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وأَنْتَ بِروحِــكَ حُــرٌّ كَريــمُ</a:t>
            </a:r>
            <a:endParaRPr lang="en-US" sz="54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872" y="409020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1/3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-168696" y="1178461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071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818324" y="6165304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G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142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480" y="2636912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تَنـازَلْتَ عَنْ كُلِّ مَجْدٍ وصِيتِ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وجَــرَّدْتَ نَفْسَكَ مِمّـا عَلَيْـكَ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لِتَخْتارَ في الأَرْضِ أَحْقَرَ بَيْتِ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وبَيْتُ السَّمــاءِ يَحِــنُ إِلَيْـــكَ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88611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96" y="2852936"/>
            <a:ext cx="9144000" cy="1470025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ـللّـهِ </a:t>
            </a: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مَجْـــدٌ بِتِـلْكَ الأَعالـــي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أَتى بِالسَّلامِ لأَهْلِ الْمَسَـــرَّهْ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لِـنَفْرَحْ فَــرَبُّ الأَنَــامِ يُبالِــي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فَقَدْ جاءَ يُبْدِي ويَمْنَـحُ 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بـــِرَّهْ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360" y="332656"/>
            <a:ext cx="1000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القرار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898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64905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عَرَجْتَ عَلى الزَّمَنِ البَشَرِيِّ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وأَنتَ الَذي قَدْ خَلَقْتَ الزَّمانَ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وسُكْناكَ في القالبِ الأَبَـــدَيِّ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فَتَعْلو الزَّمـانَ تَحِــدُ الْمَكــانَ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872" y="409020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2/3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577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480" y="2852936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أَتَيْتَ لِتَكْشِفَ قَلْـــبَ الإِلـــــهِ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وكَيْفَ لأَجْلِ الْخُطاةِ يُضَحِّي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فَلا حُبَّ حُبَّكَ أَنتَ يُضاهِـــي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تُحِبُّ عِــداكَ بِشَكْــلٍ 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مُلِــــحِّ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68478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96" y="2852936"/>
            <a:ext cx="9144000" cy="1470025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ـللّـهِ </a:t>
            </a: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مَجْـــدٌ بِتِـلْكَ الأَعالـــي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أَتى بِالسَّلامِ لأَهْلِ الْمَسَـــرَّهْ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لِـنَفْرَحْ فَــرَبُّ الأَنَــامِ يُبالِــي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فَقَدْ جاءَ يُبْدِي ويَمْنَـحُ 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بـــِرَّهْ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360" y="332656"/>
            <a:ext cx="1000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القرار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918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68576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وُلِدْتَ لتُولَدَ وَسْطَ القُلـــــوبِ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بِسُكْناكَ تَمْنَــحُ رُوحَ التَّبَنِّـــي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تُطَهِّرُهــا بِدِمــاءِ الصَّليـــبِ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تُجَــدِّدُ كُلَّ الْحَيـــاةِ وتُغْنِــــي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872" y="409020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3</a:t>
            </a:r>
            <a:r>
              <a:rPr lang="en-GB" sz="4400" b="1" dirty="0" smtClean="0">
                <a:solidFill>
                  <a:schemeClr val="bg1"/>
                </a:solidFill>
              </a:rPr>
              <a:t>/3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5344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44776"/>
            <a:ext cx="9144000" cy="1470025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إِلى عالَمِ النَّقْصِ جِئْتَ يسوعُ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بِصَلبٍّ يُقَـــوِّمُ كُلَّ اعْوِجـــاجِ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أَيَعْطَشُ مـــاءٌ أَخُبْـــزٌ يَجوعُ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أتَحْتاجُ حَتَّى تَسُدَّ احْتِياجــــي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941399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96" y="2852936"/>
            <a:ext cx="9144000" cy="1470025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ـللّـهِ </a:t>
            </a: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مَجْـــدٌ بِتِـلْكَ الأَعالـــي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أَتى بِالسَّلامِ لأَهْلِ الْمَسَـــرَّهْ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لِـنَفْرَحْ فَــرَبُّ الأَنَــامِ يُبالِــي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فَقَدْ جاءَ يُبْدِي ويَمْنَـحُ </a:t>
            </a:r>
            <a:r>
              <a:rPr lang="ar-SA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بـــِرَّهْ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360" y="332656"/>
            <a:ext cx="1000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القرار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54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45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Traditional Arabic</vt:lpstr>
      <vt:lpstr>Office Theme</vt:lpstr>
      <vt:lpstr>شَـــقَقْتَ السَّماءَ إلَيْنــــا نَزَلْتَ  كَطِفْلٍ وَديــعِ وأَنْــتَ العَظيمُ تَــجَسَّدْتَ كالــعَبْدِ كَيْفَ قَبِلْتَ؟ وأَنْتَ بِروحِــكَ حُــرٌّ كَريــمُ</vt:lpstr>
      <vt:lpstr>تَنـازَلْتَ عَنْ كُلِّ مَجْدٍ وصِيتِ وجَــرَّدْتَ نَفْسَكَ مِمّـا عَلَيْـكَ لِتَخْتارَ في الأَرْضِ أَحْقَرَ بَيْتِ وبَيْتُ السَّمــاءِ يَحِــنُ إِلَيْـــكَ</vt:lpstr>
      <vt:lpstr>فـللّـهِ مَجْـــدٌ بِتِـلْكَ الأَعالـــي أَتى بِالسَّلامِ لأَهْلِ الْمَسَـــرَّهْ لِـنَفْرَحْ فَــرَبُّ الأَنَــامِ يُبالِــي فَقَدْ جاءَ يُبْدِي ويَمْنَـحُ بـــِرَّهْ</vt:lpstr>
      <vt:lpstr>عَرَجْتَ عَلى الزَّمَنِ البَشَرِيِّ  وأَنتَ الَذي قَدْ خَلَقْتَ الزَّمانَ وسُكْناكَ في القالبِ الأَبَـــدَيِّ فَتَعْلو الزَّمـانَ تَحِــدُ الْمَكــانَ</vt:lpstr>
      <vt:lpstr>أَتَيْتَ لِتَكْشِفَ قَلْـــبَ الإِلـــــهِ وكَيْفَ لأَجْلِ الْخُطاةِ يُضَحِّي فَلا حُبَّ حُبَّكَ أَنتَ يُضاهِـــي تُحِبُّ عِــداكَ بِشَكْــلٍ مُلِــــحِّ</vt:lpstr>
      <vt:lpstr>فـللّـهِ مَجْـــدٌ بِتِـلْكَ الأَعالـــي أَتى بِالسَّلامِ لأَهْلِ الْمَسَـــرَّهْ لِـنَفْرَحْ فَــرَبُّ الأَنَــامِ يُبالِــي فَقَدْ جاءَ يُبْدِي ويَمْنَـحُ بـــِرَّهْ</vt:lpstr>
      <vt:lpstr> وُلِدْتَ لتُولَدَ وَسْطَ القُلـــــوبِ  بِسُكْناكَ تَمْنَــحُ رُوحَ التَّبَنِّـــي تُطَهِّرُهــا بِدِمــاءِ الصَّليـــبِ  تُجَــدِّدُ كُلَّ الْحَيـــاةِ وتُغْنِــــي</vt:lpstr>
      <vt:lpstr>إِلى عالَمِ النَّقْصِ جِئْتَ يسوعُ بِصَلبٍّ يُقَـــوِّمُ كُلَّ اعْوِجـــاجِ أَيَعْطَشُ مـــاءٌ أَخُبْـــزٌ يَجوعُ  أتَحْتاجُ حَتَّى تَسُدَّ احْتِياجــــي</vt:lpstr>
      <vt:lpstr>فـللّـهِ مَجْـــدٌ بِتِـلْكَ الأَعالـــي أَتى بِالسَّلامِ لأَهْلِ الْمَسَـــرَّهْ لِـنَفْرَحْ فَــرَبُّ الأَنَــامِ يُبالِــي فَقَدْ جاءَ يُبْدِي ويَمْنَـحُ بـــِرَّهْ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CBBC</cp:lastModifiedBy>
  <cp:revision>14</cp:revision>
  <dcterms:created xsi:type="dcterms:W3CDTF">2017-02-05T08:48:13Z</dcterms:created>
  <dcterms:modified xsi:type="dcterms:W3CDTF">2021-11-07T05:25:41Z</dcterms:modified>
</cp:coreProperties>
</file>