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75364-EB23-4492-8024-1B447362999F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3C9A9-21A4-4E08-9E41-CC786B92F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3C9A9-21A4-4E08-9E41-CC786B92FD1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3C9A9-21A4-4E08-9E41-CC786B92FD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3C9A9-21A4-4E08-9E41-CC786B92FD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A25B9-0F4E-4093-82F0-B6DCD356754E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731E4-0B1D-4156-9676-1CFD3C11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447800" y="1447800"/>
            <a:ext cx="9144000" cy="4343400"/>
          </a:xfrm>
          <a:prstGeom prst="rect">
            <a:avLst/>
          </a:prstGeom>
        </p:spPr>
        <p:txBody>
          <a:bodyPr/>
          <a:lstStyle/>
          <a:p>
            <a:pPr algn="ctr" rtl="1">
              <a:defRPr/>
            </a:pP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مع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مَ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لا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كِ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 اللهِ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جُ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ند </a:t>
            </a:r>
            <a:r>
              <a:rPr lang="ar-LB" sz="6600" b="1" dirty="0" smtClean="0">
                <a:solidFill>
                  <a:schemeClr val="bg1"/>
                </a:solidFill>
                <a:cs typeface="Traditional Arabic" pitchFamily="2" charset="-78"/>
              </a:rPr>
              <a:t>لِرُ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عاةٍ قد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ظَــهَـ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ر</a:t>
            </a:r>
          </a:p>
          <a:p>
            <a:pPr algn="ctr" rtl="1">
              <a:defRPr/>
            </a:pP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حَ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و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لَ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هُ الأملاكُ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تَ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شدو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بِخَ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لاصٍ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لِ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ل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بَشَـــ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ر</a:t>
            </a:r>
          </a:p>
          <a:p>
            <a:pPr algn="ctr">
              <a:defRPr/>
            </a:pP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في العُلى للهِ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مَ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جدٌ وعلى الأرضِ ال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سَّ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لام</a:t>
            </a:r>
          </a:p>
          <a:p>
            <a:pPr algn="ctr">
              <a:defRPr/>
            </a:pP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(و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لَهُ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شُ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كرٌ و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حَ</a:t>
            </a:r>
            <a:r>
              <a:rPr lang="ar-SA" sz="6600" b="1" dirty="0" smtClean="0">
                <a:solidFill>
                  <a:schemeClr val="bg1"/>
                </a:solidFill>
                <a:cs typeface="Traditional Arabic" pitchFamily="2" charset="-78"/>
              </a:rPr>
              <a:t>مدٌ و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سُــ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رورٌ للأنام )2</a:t>
            </a:r>
            <a:endParaRPr lang="en-US" sz="6600" b="1" dirty="0">
              <a:solidFill>
                <a:schemeClr val="bg1"/>
              </a:solidFill>
              <a:cs typeface="Traditional Arabic" pitchFamily="2" charset="-78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304800" y="3048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chemeClr val="bg1"/>
                </a:solidFill>
              </a:rPr>
              <a:t>1/3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1155412"/>
            <a:ext cx="1357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smtClean="0">
                <a:solidFill>
                  <a:schemeClr val="bg1"/>
                </a:solidFill>
              </a:rPr>
              <a:t>048</a:t>
            </a:r>
            <a:endParaRPr lang="en-US" alt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0744200" y="6172200"/>
            <a:ext cx="1357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smtClean="0">
                <a:solidFill>
                  <a:schemeClr val="bg1"/>
                </a:solidFill>
              </a:rPr>
              <a:t>F</a:t>
            </a:r>
            <a:endParaRPr lang="en-US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600200" y="1600200"/>
            <a:ext cx="9144000" cy="4114800"/>
          </a:xfrm>
          <a:prstGeom prst="rect">
            <a:avLst/>
          </a:prstGeom>
        </p:spPr>
        <p:txBody>
          <a:bodyPr/>
          <a:lstStyle/>
          <a:p>
            <a:pPr algn="ctr" rtl="1">
              <a:defRPr/>
            </a:pPr>
            <a:r>
              <a:rPr lang="ar-LB" sz="6600" b="1" dirty="0" smtClean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اِ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س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مَ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عوا لحنَ ال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ثَّ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ناءِ 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مِ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ن 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جُ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نودٍ في 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عُ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لاه</a:t>
            </a:r>
          </a:p>
          <a:p>
            <a:pPr algn="ctr" rtl="1">
              <a:defRPr/>
            </a:pP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بِ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قياثيرِ ال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سَّ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ماء</a:t>
            </a:r>
            <a:r>
              <a:rPr lang="ar-LB" sz="6600" b="1" dirty="0" smtClean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ِ</a:t>
            </a:r>
            <a:r>
              <a:rPr lang="en-US" sz="6600" b="1" dirty="0" smtClean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سَبَّ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حوا ال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رَّبَّ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 الاله</a:t>
            </a:r>
          </a:p>
          <a:p>
            <a:pPr algn="ctr">
              <a:defRPr/>
            </a:pP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وُلِدَ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 اليومَ المسيحُ 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مُ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ض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جَ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عاً في ال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مِ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ذ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وَ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دِ</a:t>
            </a:r>
          </a:p>
          <a:p>
            <a:pPr algn="ctr">
              <a:defRPr/>
            </a:pP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(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مُ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لكُهُ 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مُ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لكٌ 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صَ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حيحُ </a:t>
            </a:r>
            <a:r>
              <a:rPr lang="ar-SA" sz="6600" b="1" dirty="0" smtClean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دائ</a:t>
            </a:r>
            <a:r>
              <a:rPr lang="ar-LB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ــ</a:t>
            </a:r>
            <a:r>
              <a:rPr lang="ar-SA" sz="6600" b="1" dirty="0">
                <a:solidFill>
                  <a:schemeClr val="bg1"/>
                </a:solidFill>
                <a:latin typeface="Traditional Arabic" pitchFamily="2" charset="-78"/>
                <a:cs typeface="Traditional Arabic" pitchFamily="2" charset="-78"/>
              </a:rPr>
              <a:t>مٌ للأبدِ )2 </a:t>
            </a:r>
            <a:endParaRPr lang="en-US" sz="6600" b="1" dirty="0">
              <a:solidFill>
                <a:schemeClr val="bg1"/>
              </a:solidFill>
              <a:latin typeface="Traditional Arabic" pitchFamily="2" charset="-78"/>
              <a:cs typeface="Traditional Arabic" pitchFamily="2" charset="-78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304800" y="3048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chemeClr val="bg1"/>
                </a:solidFill>
              </a:rPr>
              <a:t>2/3</a:t>
            </a:r>
            <a:endParaRPr lang="en-US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952500" y="1447800"/>
            <a:ext cx="10439400" cy="4267200"/>
          </a:xfrm>
          <a:prstGeom prst="rect">
            <a:avLst/>
          </a:prstGeom>
        </p:spPr>
        <p:txBody>
          <a:bodyPr anchor="t"/>
          <a:lstStyle/>
          <a:p>
            <a:pPr algn="ctr" rtl="1">
              <a:defRPr/>
            </a:pPr>
            <a:r>
              <a:rPr lang="ar-SA" sz="6600" b="1" dirty="0" smtClean="0">
                <a:solidFill>
                  <a:schemeClr val="bg1"/>
                </a:solidFill>
                <a:cs typeface="Traditional Arabic" pitchFamily="2" charset="-78"/>
              </a:rPr>
              <a:t>تا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رِ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كاً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مَ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جدَ عُلاهُ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 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وتران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ـ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ي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ــ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مَ ال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صَّ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فا</a:t>
            </a:r>
          </a:p>
          <a:p>
            <a:pPr algn="ctr" rtl="1">
              <a:defRPr/>
            </a:pP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أش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رَقَ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ت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شَ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مسُ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سَ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ناهُ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 </a:t>
            </a:r>
            <a:r>
              <a:rPr lang="ar-LB" sz="6600" b="1" dirty="0" smtClean="0">
                <a:solidFill>
                  <a:schemeClr val="bg1"/>
                </a:solidFill>
                <a:cs typeface="Traditional Arabic" pitchFamily="2" charset="-78"/>
              </a:rPr>
              <a:t>بِ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جنا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حَ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ي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ـ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ه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ـ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ا ال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شِّ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فا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 </a:t>
            </a:r>
            <a:endParaRPr lang="ar-SA" sz="6600" b="1" dirty="0">
              <a:solidFill>
                <a:schemeClr val="bg1"/>
              </a:solidFill>
              <a:cs typeface="Traditional Arabic" pitchFamily="2" charset="-78"/>
            </a:endParaRPr>
          </a:p>
          <a:p>
            <a:pPr algn="ctr">
              <a:defRPr/>
            </a:pP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فَ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هَلُ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مِّ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ي يا بَرا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يا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 وار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فَ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عي صوتَ ال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مَ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ديح</a:t>
            </a:r>
          </a:p>
          <a:p>
            <a:pPr algn="ctr">
              <a:defRPr/>
            </a:pP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(هوذا الما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حِ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ي ال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خَ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طايا </a:t>
            </a:r>
            <a:r>
              <a:rPr lang="ar-LB" sz="6600" b="1" dirty="0">
                <a:solidFill>
                  <a:schemeClr val="bg1"/>
                </a:solidFill>
                <a:cs typeface="Traditional Arabic" pitchFamily="2" charset="-78"/>
              </a:rPr>
              <a:t>رَبُّ</a:t>
            </a:r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نا الفادي المسيح)2</a:t>
            </a:r>
            <a:endParaRPr lang="en-US" sz="6600" b="1" dirty="0">
              <a:solidFill>
                <a:schemeClr val="bg1"/>
              </a:solidFill>
              <a:cs typeface="Traditional Arabic" pitchFamily="2" charset="-78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304800" y="3048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chemeClr val="bg1"/>
                </a:solidFill>
              </a:rPr>
              <a:t>3/3</a:t>
            </a:r>
            <a:endParaRPr lang="en-US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70</TotalTime>
  <Words>167</Words>
  <Application>Microsoft Office PowerPoint</Application>
  <PresentationFormat>Widescreen</PresentationFormat>
  <Paragraphs>20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Traditional Arabic</vt:lpstr>
      <vt:lpstr>Theme1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user2</dc:creator>
  <cp:lastModifiedBy>CBBC</cp:lastModifiedBy>
  <cp:revision>11</cp:revision>
  <dcterms:created xsi:type="dcterms:W3CDTF">2008-12-06T22:31:37Z</dcterms:created>
  <dcterms:modified xsi:type="dcterms:W3CDTF">2021-11-06T11:47:42Z</dcterms:modified>
</cp:coreProperties>
</file>