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3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0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1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0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2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3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3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2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1B8F-168B-4C73-B782-AEDB1E3A243C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5638C-941F-409C-B52A-5191DA27F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143000"/>
            <a:ext cx="8229600" cy="13335000"/>
          </a:xfrm>
        </p:spPr>
        <p:txBody>
          <a:bodyPr>
            <a:noAutofit/>
          </a:bodyPr>
          <a:lstStyle/>
          <a:p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تمر السنين</a:t>
            </a:r>
            <a:b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وتفضل امين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ربي والهي </a:t>
            </a:r>
            <a:b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القدير والمعين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 smtClean="0"/>
              <a:t>1/3</a:t>
            </a:r>
            <a:endParaRPr lang="en-US" alt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11192893" y="6096000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098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 الامانه عظيم الصنيع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ملجأ يا قوه يا ستري المنيع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/>
              <a:t>القرار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52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90600"/>
            <a:ext cx="8229600" cy="4572000"/>
          </a:xfrm>
        </p:spPr>
        <p:txBody>
          <a:bodyPr>
            <a:noAutofit/>
          </a:bodyPr>
          <a:lstStyle/>
          <a:p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بنلجأ إليك </a:t>
            </a:r>
            <a:b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على طول بنلاقيك</a:t>
            </a:r>
            <a:r>
              <a:rPr lang="en-US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وظروفنا وهمومنا بنرميها عليك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/>
              <a:t>2</a:t>
            </a:r>
            <a:r>
              <a:rPr lang="en-US" altLang="en-US" sz="4400" dirty="0" smtClean="0"/>
              <a:t>/3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454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098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 الامانه عظيم الصنيع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ملجأ يا قوه يا ستري المنيع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/>
              <a:t>القرار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497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534400" cy="6202362"/>
          </a:xfrm>
        </p:spPr>
        <p:txBody>
          <a:bodyPr>
            <a:normAutofit/>
          </a:bodyPr>
          <a:lstStyle/>
          <a:p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وقت الجروح</a:t>
            </a:r>
            <a:b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والخوف والطروح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بنجيلك يا غالي</a:t>
            </a:r>
            <a:b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ألمنا يروح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altLang="en-US" sz="4400" dirty="0"/>
              <a:t>3</a:t>
            </a:r>
            <a:r>
              <a:rPr lang="en-US" altLang="en-US" sz="4400" dirty="0" smtClean="0"/>
              <a:t>/3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3030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09800"/>
            <a:ext cx="876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اله الامانه عظيم الصنيع</a:t>
            </a:r>
            <a: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LB" sz="7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ملجأ يا قوه يا ستري المنيع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402588"/>
            <a:ext cx="136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5pPr>
            <a:lvl6pPr marL="22860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6pPr>
            <a:lvl7pPr marL="27432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7pPr>
            <a:lvl8pPr marL="32004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8pPr>
            <a:lvl9pPr marL="3657600" algn="l" defTabSz="914400" rtl="0" eaLnBrk="1" latinLnBrk="0" hangingPunct="1">
              <a:defRPr sz="65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Traditional Arabic" panose="02020603050405020304" pitchFamily="18" charset="-78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ar-LB" altLang="en-US" sz="4400" dirty="0" smtClean="0"/>
              <a:t>القرار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299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Traditional Arabic</vt:lpstr>
      <vt:lpstr>Office Theme</vt:lpstr>
      <vt:lpstr>تمر السنين  وتفضل امين يا ربي والهي  القدير والمعين        </vt:lpstr>
      <vt:lpstr>PowerPoint Presentation</vt:lpstr>
      <vt:lpstr>بنلجأ إليك  على طول بنلاقيك وظروفنا وهمومنا بنرميها عليك</vt:lpstr>
      <vt:lpstr>PowerPoint Presentation</vt:lpstr>
      <vt:lpstr>في وقت الجروح  والخوف والطروح بنجيلك يا غالي  ألمنا يروح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تمر السنين وتفضل امين يا ربي والهي القدير والمعين    -2- بنلجأ إليك على طول بنلاقيك وظروفنا وهمومنا بنرميها عليك -3- في وقت الجروح والخوف والطروح بنجيلك يا غالي ألمنا يروح</dc:title>
  <dc:creator>Church</dc:creator>
  <cp:lastModifiedBy>CBBC</cp:lastModifiedBy>
  <cp:revision>6</cp:revision>
  <dcterms:created xsi:type="dcterms:W3CDTF">2017-02-26T07:36:22Z</dcterms:created>
  <dcterms:modified xsi:type="dcterms:W3CDTF">2021-11-11T05:38:23Z</dcterms:modified>
</cp:coreProperties>
</file>