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9DC-572E-4EB2-ABF1-A8017939B5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98F-D5C1-4800-A5BE-9319D5B1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0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9DC-572E-4EB2-ABF1-A8017939B5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98F-D5C1-4800-A5BE-9319D5B1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7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9DC-572E-4EB2-ABF1-A8017939B5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98F-D5C1-4800-A5BE-9319D5B1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02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9DC-572E-4EB2-ABF1-A8017939B5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98F-D5C1-4800-A5BE-9319D5B1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5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9DC-572E-4EB2-ABF1-A8017939B5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98F-D5C1-4800-A5BE-9319D5B1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9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9DC-572E-4EB2-ABF1-A8017939B5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98F-D5C1-4800-A5BE-9319D5B1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54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9DC-572E-4EB2-ABF1-A8017939B5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98F-D5C1-4800-A5BE-9319D5B1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9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9DC-572E-4EB2-ABF1-A8017939B5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98F-D5C1-4800-A5BE-9319D5B1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5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9DC-572E-4EB2-ABF1-A8017939B5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98F-D5C1-4800-A5BE-9319D5B1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8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9DC-572E-4EB2-ABF1-A8017939B5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98F-D5C1-4800-A5BE-9319D5B1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509DC-572E-4EB2-ABF1-A8017939B5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1498F-D5C1-4800-A5BE-9319D5B1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1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509DC-572E-4EB2-ABF1-A8017939B584}" type="datetimeFigureOut">
              <a:rPr lang="en-US" smtClean="0"/>
              <a:t>11/11/2021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1498F-D5C1-4800-A5BE-9319D5B13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511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90800"/>
            <a:ext cx="9220200" cy="1470025"/>
          </a:xfrm>
        </p:spPr>
        <p:txBody>
          <a:bodyPr>
            <a:noAutofit/>
          </a:bodyPr>
          <a:lstStyle/>
          <a:p>
            <a:r>
              <a:rPr lang="ar-LB" sz="66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تايب أنا و ندمان </a:t>
            </a:r>
            <a:r>
              <a:rPr lang="ar-LB" sz="6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بتوسّل </a:t>
            </a:r>
            <a:r>
              <a:rPr lang="ar-LB" sz="66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الغفران</a:t>
            </a:r>
            <a:r>
              <a:rPr lang="ar-LB" sz="66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66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خاطي أنا وغلطان </a:t>
            </a:r>
            <a:r>
              <a:rPr lang="ar-LB" sz="6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وبعمري </a:t>
            </a:r>
            <a:r>
              <a:rPr lang="ar-LB" sz="66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ما رضيتك</a:t>
            </a:r>
            <a:r>
              <a:rPr lang="ar-LB" sz="66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66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سامحني عاللي فات </a:t>
            </a:r>
            <a:r>
              <a:rPr lang="ar-LB" sz="6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ياما </a:t>
            </a:r>
            <a:r>
              <a:rPr lang="ar-LB" sz="66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مرق أوقات</a:t>
            </a:r>
            <a:r>
              <a:rPr lang="ar-LB" sz="66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66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66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بأفكاري والكلمات </a:t>
            </a:r>
            <a:r>
              <a:rPr lang="ar-LB" sz="66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بعرف </a:t>
            </a:r>
            <a:r>
              <a:rPr lang="ar-LB" sz="66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أنا عصيتك</a:t>
            </a:r>
            <a:endParaRPr lang="en-US" sz="66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08383" y="457200"/>
            <a:ext cx="11156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en-US" sz="4400" dirty="0" smtClean="0">
                <a:solidFill>
                  <a:schemeClr val="bg1"/>
                </a:solidFill>
              </a:rPr>
              <a:t>1/3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25200" y="6096000"/>
            <a:ext cx="869149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S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32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73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6670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راجعلك غسِّلني بدمّك</a:t>
            </a:r>
            <a: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  بدّي تصير عليّي راضي</a:t>
            </a:r>
            <a:r>
              <a:rPr lang="ar-LB" sz="72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آمنت وصدّقتك </a:t>
            </a:r>
            <a:r>
              <a:rPr lang="ar-LB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أنّك</a:t>
            </a:r>
            <a:r>
              <a:rPr lang="en-US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قادر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تمحي كلّ الماضي</a:t>
            </a:r>
            <a:endParaRPr lang="en-US" sz="72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8383" y="457200"/>
            <a:ext cx="11156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4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3448" y="2819400"/>
            <a:ext cx="10058400" cy="1143000"/>
          </a:xfrm>
        </p:spPr>
        <p:txBody>
          <a:bodyPr>
            <a:noAutofit/>
          </a:bodyPr>
          <a:lstStyle/>
          <a:p>
            <a: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من دونك ما فيّي عيش مثل النسر الما له ريش</a:t>
            </a:r>
            <a:b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تعبت من كتر التفتيش  على معنى الهنا</a:t>
            </a:r>
            <a:b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جرّبت العيشة بلاك  فكّرت بقدر أنساك</a:t>
            </a:r>
            <a:b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غلطت سامحني بترجّاك  راجعلك أنا</a:t>
            </a:r>
            <a:endParaRPr lang="en-US" sz="60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08383" y="457200"/>
            <a:ext cx="11156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chemeClr val="bg1"/>
                </a:solidFill>
              </a:rPr>
              <a:t>2</a:t>
            </a:r>
            <a:r>
              <a:rPr lang="en-US" altLang="en-US" sz="4400" dirty="0" smtClean="0">
                <a:solidFill>
                  <a:schemeClr val="bg1"/>
                </a:solidFill>
              </a:rPr>
              <a:t>/3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7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6670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راجعلك غسِّلني بدمّك</a:t>
            </a:r>
            <a: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  بدّي تصير عليّي راضي</a:t>
            </a:r>
            <a:r>
              <a:rPr lang="ar-LB" sz="72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آمنت وصدّقتك </a:t>
            </a:r>
            <a:r>
              <a:rPr lang="ar-LB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أنّك</a:t>
            </a:r>
            <a:r>
              <a:rPr lang="en-US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قادر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تمحي كلّ الماضي</a:t>
            </a:r>
            <a:endParaRPr lang="en-US" sz="72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8383" y="457200"/>
            <a:ext cx="11156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895600"/>
            <a:ext cx="9753600" cy="1143000"/>
          </a:xfrm>
        </p:spPr>
        <p:txBody>
          <a:bodyPr>
            <a:noAutofit/>
          </a:bodyPr>
          <a:lstStyle/>
          <a:p>
            <a:pPr rtl="1"/>
            <a: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العالم تركني </a:t>
            </a:r>
            <a:r>
              <a:rPr lang="ar-LB" sz="6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مجروح</a:t>
            </a:r>
            <a:r>
              <a:rPr lang="en-US" sz="6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6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مذلول </a:t>
            </a:r>
            <a: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وكسير الروح</a:t>
            </a:r>
            <a:r>
              <a:rPr lang="ar-LB" sz="6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6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لغيرك لمين </a:t>
            </a:r>
            <a:r>
              <a:rPr lang="ar-LB" sz="6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بروح </a:t>
            </a:r>
            <a: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وعندك الحياة</a:t>
            </a:r>
            <a:r>
              <a:rPr lang="ar-LB" sz="6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6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مدّلّي إيدك </a:t>
            </a:r>
            <a:r>
              <a:rPr lang="ar-LB" sz="6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داويني</a:t>
            </a:r>
            <a:r>
              <a:rPr lang="en-US" sz="6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LB" sz="60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حضنّي </a:t>
            </a:r>
            <a: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يا حبيبي وعزّيني</a:t>
            </a:r>
            <a:r>
              <a:rPr lang="ar-LB" sz="6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60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60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أنت اللي بدمّك شاريني عصليب النجاة</a:t>
            </a:r>
            <a:endParaRPr lang="en-US" sz="60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08383" y="457200"/>
            <a:ext cx="11156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chemeClr val="bg1"/>
                </a:solidFill>
              </a:rPr>
              <a:t>3</a:t>
            </a:r>
            <a:r>
              <a:rPr lang="en-US" altLang="en-US" sz="4400" dirty="0" smtClean="0">
                <a:solidFill>
                  <a:schemeClr val="bg1"/>
                </a:solidFill>
              </a:rPr>
              <a:t>/3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3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6670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راجعلك غسِّلني بدمّك</a:t>
            </a:r>
            <a: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  بدّي تصير عليّي راضي</a:t>
            </a:r>
            <a:r>
              <a:rPr lang="ar-LB" sz="72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ar-LB" sz="7200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آمنت وصدّقتك </a:t>
            </a:r>
            <a:r>
              <a:rPr lang="ar-LB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أنّك</a:t>
            </a:r>
            <a:r>
              <a:rPr lang="en-US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</a:br>
            <a:r>
              <a:rPr lang="ar-LB" sz="72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قادر </a:t>
            </a:r>
            <a:r>
              <a:rPr lang="ar-LB" sz="72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تمحي كلّ الماضي</a:t>
            </a:r>
            <a:endParaRPr lang="en-US" sz="7200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8383" y="457200"/>
            <a:ext cx="111561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1pPr>
            <a:lvl2pPr marL="742950" indent="-28575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2pPr>
            <a:lvl3pPr marL="11430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3pPr>
            <a:lvl4pPr marL="16002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4pPr>
            <a:lvl5pPr marL="2057400" indent="-228600" eaLnBrk="0" hangingPunct="0"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500" b="1">
                <a:solidFill>
                  <a:schemeClr val="tx1"/>
                </a:solidFill>
                <a:latin typeface="Arial" panose="020B0604020202020204" pitchFamily="34" charset="0"/>
                <a:cs typeface="Traditional Arabic" panose="02020603050405020304" pitchFamily="18" charset="-78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ar-LB" altLang="en-US" sz="4400" dirty="0" smtClean="0">
                <a:solidFill>
                  <a:schemeClr val="bg1"/>
                </a:solidFill>
              </a:rPr>
              <a:t>القرار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4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33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Traditional Arabic</vt:lpstr>
      <vt:lpstr>Office Theme</vt:lpstr>
      <vt:lpstr>تايب أنا و ندمان بتوسّل الغفران خاطي أنا وغلطان وبعمري ما رضيتك سامحني عاللي فات ياما مرق أوقات بأفكاري والكلمات بعرف أنا عصيتك</vt:lpstr>
      <vt:lpstr>راجعلك غسِّلني بدمّك   بدّي تصير عليّي راضي آمنت وصدّقتك أنّك قادر تمحي كلّ الماضي</vt:lpstr>
      <vt:lpstr>من دونك ما فيّي عيش مثل النسر الما له ريش تعبت من كتر التفتيش  على معنى الهنا جرّبت العيشة بلاك  فكّرت بقدر أنساك غلطت سامحني بترجّاك  راجعلك أنا</vt:lpstr>
      <vt:lpstr>راجعلك غسِّلني بدمّك   بدّي تصير عليّي راضي آمنت وصدّقتك أنّك قادر تمحي كلّ الماضي</vt:lpstr>
      <vt:lpstr>العالم تركني مجروح مذلول وكسير الروح لغيرك لمين بروح وعندك الحياة مدّلّي إيدك داويني حضنّي يا حبيبي وعزّيني أنت اللي بدمّك شاريني عصليب النجاة</vt:lpstr>
      <vt:lpstr>راجعلك غسِّلني بدمّك   بدّي تصير عليّي راضي آمنت وصدّقتك أنّك قادر تمحي كلّ الماضي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تايب أنا و ندمان    بتوسّل الغفران خاطي أنا وغلطان  وبعمري ما رضيتك سامحني عاللي فات      ياما مرق أوقات بأفكاري والكلمات  بعرف أنا عصيتك</dc:title>
  <dc:creator>DELL</dc:creator>
  <cp:lastModifiedBy>CBBC</cp:lastModifiedBy>
  <cp:revision>5</cp:revision>
  <dcterms:created xsi:type="dcterms:W3CDTF">2016-07-24T07:32:01Z</dcterms:created>
  <dcterms:modified xsi:type="dcterms:W3CDTF">2021-11-11T05:35:58Z</dcterms:modified>
</cp:coreProperties>
</file>