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2" r:id="rId5"/>
    <p:sldId id="258"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725278-EB79-4E05-9DA0-CEA190C676EB}"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317295322"/>
      </p:ext>
    </p:extLst>
  </p:cSld>
  <p:clrMapOvr>
    <a:masterClrMapping/>
  </p:clrMapOvr>
  <p:transition spd="med">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725278-EB79-4E05-9DA0-CEA190C676EB}"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2130246925"/>
      </p:ext>
    </p:extLst>
  </p:cSld>
  <p:clrMapOvr>
    <a:masterClrMapping/>
  </p:clrMapOvr>
  <p:transition spd="med">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725278-EB79-4E05-9DA0-CEA190C676EB}"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2410552159"/>
      </p:ext>
    </p:extLst>
  </p:cSld>
  <p:clrMapOvr>
    <a:masterClrMapping/>
  </p:clrMapOvr>
  <p:transition spd="med">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725278-EB79-4E05-9DA0-CEA190C676EB}"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2982469746"/>
      </p:ext>
    </p:extLst>
  </p:cSld>
  <p:clrMapOvr>
    <a:masterClrMapping/>
  </p:clrMapOvr>
  <p:transition spd="med">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725278-EB79-4E05-9DA0-CEA190C676EB}"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3686361970"/>
      </p:ext>
    </p:extLst>
  </p:cSld>
  <p:clrMapOvr>
    <a:masterClrMapping/>
  </p:clrMapOvr>
  <p:transition spd="med">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725278-EB79-4E05-9DA0-CEA190C676EB}"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2051340998"/>
      </p:ext>
    </p:extLst>
  </p:cSld>
  <p:clrMapOvr>
    <a:masterClrMapping/>
  </p:clrMapOvr>
  <p:transition spd="med">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725278-EB79-4E05-9DA0-CEA190C676EB}"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142335788"/>
      </p:ext>
    </p:extLst>
  </p:cSld>
  <p:clrMapOvr>
    <a:masterClrMapping/>
  </p:clrMapOvr>
  <p:transition spd="med">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725278-EB79-4E05-9DA0-CEA190C676EB}"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3469733320"/>
      </p:ext>
    </p:extLst>
  </p:cSld>
  <p:clrMapOvr>
    <a:masterClrMapping/>
  </p:clrMapOvr>
  <p:transition spd="med">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725278-EB79-4E05-9DA0-CEA190C676EB}"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3909373447"/>
      </p:ext>
    </p:extLst>
  </p:cSld>
  <p:clrMapOvr>
    <a:masterClrMapping/>
  </p:clrMapOvr>
  <p:transition spd="med">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725278-EB79-4E05-9DA0-CEA190C676EB}"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549232592"/>
      </p:ext>
    </p:extLst>
  </p:cSld>
  <p:clrMapOvr>
    <a:masterClrMapping/>
  </p:clrMapOvr>
  <p:transition spd="med">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725278-EB79-4E05-9DA0-CEA190C676EB}"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97ACB9-B212-4543-BBCE-5FF05A8CAF75}" type="slidenum">
              <a:rPr lang="en-US" smtClean="0"/>
              <a:t>‹#›</a:t>
            </a:fld>
            <a:endParaRPr lang="en-US"/>
          </a:p>
        </p:txBody>
      </p:sp>
    </p:spTree>
    <p:extLst>
      <p:ext uri="{BB962C8B-B14F-4D97-AF65-F5344CB8AC3E}">
        <p14:creationId xmlns:p14="http://schemas.microsoft.com/office/powerpoint/2010/main" val="3130950826"/>
      </p:ext>
    </p:extLst>
  </p:cSld>
  <p:clrMapOvr>
    <a:masterClrMapping/>
  </p:clrMapOvr>
  <p:transition spd="med">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25278-EB79-4E05-9DA0-CEA190C676EB}" type="datetimeFigureOut">
              <a:rPr lang="en-US" smtClean="0"/>
              <a:t>11/11/2021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7ACB9-B212-4543-BBCE-5FF05A8CAF75}" type="slidenum">
              <a:rPr lang="en-US" smtClean="0"/>
              <a:t>‹#›</a:t>
            </a:fld>
            <a:endParaRPr lang="en-US"/>
          </a:p>
        </p:txBody>
      </p:sp>
    </p:spTree>
    <p:extLst>
      <p:ext uri="{BB962C8B-B14F-4D97-AF65-F5344CB8AC3E}">
        <p14:creationId xmlns:p14="http://schemas.microsoft.com/office/powerpoint/2010/main" val="1821383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edge/>
  </p:transition>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3687" y="-1228465"/>
            <a:ext cx="9144000" cy="7714445"/>
          </a:xfrm>
        </p:spPr>
        <p:txBody>
          <a:bodyPr>
            <a:noAutofit/>
          </a:bodyPr>
          <a:lstStyle/>
          <a:p>
            <a:pPr rtl="1"/>
            <a:r>
              <a:rPr lang="ar-LB" sz="7200" b="1" dirty="0">
                <a:latin typeface="Traditional Arabic" pitchFamily="18" charset="-78"/>
                <a:cs typeface="Traditional Arabic" pitchFamily="18" charset="-78"/>
              </a:rPr>
              <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بفضلِ نعمتِك </a:t>
            </a:r>
            <a:r>
              <a:rPr lang="ar-LB" sz="7200" b="1" dirty="0" smtClean="0">
                <a:latin typeface="Traditional Arabic" pitchFamily="18" charset="-78"/>
                <a:cs typeface="Traditional Arabic" pitchFamily="18" charset="-78"/>
              </a:rPr>
              <a:t>وعمقِ </a:t>
            </a:r>
            <a:r>
              <a:rPr lang="ar-LB" sz="7200" b="1" dirty="0">
                <a:latin typeface="Traditional Arabic" pitchFamily="18" charset="-78"/>
                <a:cs typeface="Traditional Arabic" pitchFamily="18" charset="-78"/>
              </a:rPr>
              <a:t>رحمتِك</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آتي لْمحبّتِك </a:t>
            </a:r>
            <a:r>
              <a:rPr lang="ar-LB" sz="7200" b="1" dirty="0" smtClean="0">
                <a:latin typeface="Traditional Arabic" pitchFamily="18" charset="-78"/>
                <a:cs typeface="Traditional Arabic" pitchFamily="18" charset="-78"/>
              </a:rPr>
              <a:t>وأرتمي </a:t>
            </a:r>
            <a:r>
              <a:rPr lang="ar-LB" sz="7200" b="1" dirty="0">
                <a:latin typeface="Traditional Arabic" pitchFamily="18" charset="-78"/>
                <a:cs typeface="Traditional Arabic" pitchFamily="18" charset="-78"/>
              </a:rPr>
              <a:t>عليك</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إِروِ ظمأَ </a:t>
            </a:r>
            <a:r>
              <a:rPr lang="ar-LB" sz="7200" b="1" dirty="0" smtClean="0">
                <a:latin typeface="Traditional Arabic" pitchFamily="18" charset="-78"/>
                <a:cs typeface="Traditional Arabic" pitchFamily="18" charset="-78"/>
              </a:rPr>
              <a:t>قلبي</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شوقي </a:t>
            </a:r>
            <a:r>
              <a:rPr lang="ar-LB" sz="7200" b="1" dirty="0">
                <a:latin typeface="Traditional Arabic" pitchFamily="18" charset="-78"/>
                <a:cs typeface="Traditional Arabic" pitchFamily="18" charset="-78"/>
              </a:rPr>
              <a:t>وحبّي</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فراحتي يا </a:t>
            </a:r>
            <a:r>
              <a:rPr lang="ar-LB" sz="7200" b="1" dirty="0" smtClean="0">
                <a:latin typeface="Traditional Arabic" pitchFamily="18" charset="-78"/>
                <a:cs typeface="Traditional Arabic" pitchFamily="18" charset="-78"/>
              </a:rPr>
              <a:t>ربّي</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وحاجتي </a:t>
            </a:r>
            <a:r>
              <a:rPr lang="ar-LB" sz="7200" b="1" dirty="0">
                <a:latin typeface="Traditional Arabic" pitchFamily="18" charset="-78"/>
                <a:cs typeface="Traditional Arabic" pitchFamily="18" charset="-78"/>
              </a:rPr>
              <a:t>إليك</a:t>
            </a:r>
            <a:br>
              <a:rPr lang="ar-LB" sz="7200" b="1" dirty="0">
                <a:latin typeface="Traditional Arabic" pitchFamily="18" charset="-78"/>
                <a:cs typeface="Traditional Arabic" pitchFamily="18" charset="-78"/>
              </a:rPr>
            </a:br>
            <a:endParaRPr lang="en-US" sz="7200" dirty="0">
              <a:latin typeface="Traditional Arabic" pitchFamily="18" charset="-78"/>
              <a:cs typeface="Traditional Arabic" pitchFamily="18" charset="-78"/>
            </a:endParaRPr>
          </a:p>
        </p:txBody>
      </p:sp>
      <p:sp>
        <p:nvSpPr>
          <p:cNvPr id="3" name="Rectangle 2"/>
          <p:cNvSpPr/>
          <p:nvPr/>
        </p:nvSpPr>
        <p:spPr>
          <a:xfrm>
            <a:off x="11104456" y="6193592"/>
            <a:ext cx="846707" cy="584775"/>
          </a:xfrm>
          <a:prstGeom prst="rect">
            <a:avLst/>
          </a:prstGeom>
        </p:spPr>
        <p:txBody>
          <a:bodyPr wrap="none">
            <a:spAutoFit/>
          </a:bodyPr>
          <a:lstStyle>
            <a:defPPr>
              <a:defRPr lang="ar-SA"/>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ltLang="en-US" sz="3200" b="1" dirty="0" smtClean="0">
                <a:latin typeface="Arial" panose="020B0604020202020204" pitchFamily="34" charset="0"/>
                <a:cs typeface="Arial" panose="020B0604020202020204" pitchFamily="34" charset="0"/>
              </a:rPr>
              <a:t>Cm</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429266"/>
      </p:ext>
    </p:extLst>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7506" y="1402209"/>
            <a:ext cx="9144000" cy="3988657"/>
          </a:xfrm>
        </p:spPr>
        <p:txBody>
          <a:bodyPr>
            <a:noAutofit/>
          </a:bodyPr>
          <a:lstStyle/>
          <a:p>
            <a:pPr rtl="1"/>
            <a:r>
              <a:rPr lang="ar-LB" sz="7200" b="1" dirty="0">
                <a:latin typeface="Traditional Arabic" pitchFamily="18" charset="-78"/>
                <a:cs typeface="Traditional Arabic" pitchFamily="18" charset="-78"/>
              </a:rPr>
              <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تحمدُك </a:t>
            </a:r>
            <a:r>
              <a:rPr lang="ar-LB" sz="7200" b="1" dirty="0" smtClean="0">
                <a:latin typeface="Traditional Arabic" pitchFamily="18" charset="-78"/>
                <a:cs typeface="Traditional Arabic" pitchFamily="18" charset="-78"/>
              </a:rPr>
              <a:t>الشّفاه</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وتنحني </a:t>
            </a:r>
            <a:r>
              <a:rPr lang="ar-LB" sz="7200" b="1" dirty="0">
                <a:latin typeface="Traditional Arabic" pitchFamily="18" charset="-78"/>
                <a:cs typeface="Traditional Arabic" pitchFamily="18" charset="-78"/>
              </a:rPr>
              <a:t>الجباه</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لشخصِك يا </a:t>
            </a:r>
            <a:r>
              <a:rPr lang="ar-LB" sz="7200" b="1" dirty="0" smtClean="0">
                <a:latin typeface="Traditional Arabic" pitchFamily="18" charset="-78"/>
                <a:cs typeface="Traditional Arabic" pitchFamily="18" charset="-78"/>
              </a:rPr>
              <a:t>الله</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فأنتَ </a:t>
            </a:r>
            <a:r>
              <a:rPr lang="ar-LB" sz="7200" b="1" dirty="0">
                <a:latin typeface="Traditional Arabic" pitchFamily="18" charset="-78"/>
                <a:cs typeface="Traditional Arabic" pitchFamily="18" charset="-78"/>
              </a:rPr>
              <a:t>خالقُها</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تسبّحُ </a:t>
            </a:r>
            <a:r>
              <a:rPr lang="ar-LB" sz="7200" b="1" dirty="0" smtClean="0">
                <a:latin typeface="Traditional Arabic" pitchFamily="18" charset="-78"/>
                <a:cs typeface="Traditional Arabic" pitchFamily="18" charset="-78"/>
              </a:rPr>
              <a:t>القلوب</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أمامَك </a:t>
            </a:r>
            <a:r>
              <a:rPr lang="ar-LB" sz="7200" b="1" dirty="0">
                <a:latin typeface="Traditional Arabic" pitchFamily="18" charset="-78"/>
                <a:cs typeface="Traditional Arabic" pitchFamily="18" charset="-78"/>
              </a:rPr>
              <a:t>تذوب</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فإسمُك </a:t>
            </a:r>
            <a:r>
              <a:rPr lang="ar-LB" sz="7200" b="1" dirty="0" smtClean="0">
                <a:latin typeface="Traditional Arabic" pitchFamily="18" charset="-78"/>
                <a:cs typeface="Traditional Arabic" pitchFamily="18" charset="-78"/>
              </a:rPr>
              <a:t>مهوب</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وأنتَ سيّدُها</a:t>
            </a:r>
            <a:endParaRPr lang="en-US" sz="7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488353714"/>
      </p:ext>
    </p:extLst>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2376" y="-723764"/>
            <a:ext cx="9144000" cy="6858000"/>
          </a:xfrm>
        </p:spPr>
        <p:txBody>
          <a:bodyPr>
            <a:noAutofit/>
          </a:bodyPr>
          <a:lstStyle/>
          <a:p>
            <a:pPr algn="ctr">
              <a:lnSpc>
                <a:spcPct val="100000"/>
              </a:lnSpc>
            </a:pPr>
            <a:endParaRPr lang="ar-LB" sz="8000" b="1" dirty="0">
              <a:latin typeface="Traditional Arabic" pitchFamily="18" charset="-78"/>
              <a:cs typeface="Traditional Arabic" pitchFamily="18" charset="-78"/>
            </a:endParaRPr>
          </a:p>
          <a:p>
            <a:pPr marL="0" indent="0" algn="ctr">
              <a:lnSpc>
                <a:spcPct val="100000"/>
              </a:lnSpc>
              <a:buNone/>
            </a:pPr>
            <a:r>
              <a:rPr lang="ar-LB" sz="8000" b="1" dirty="0">
                <a:latin typeface="Traditional Arabic" pitchFamily="18" charset="-78"/>
                <a:cs typeface="Traditional Arabic" pitchFamily="18" charset="-78"/>
              </a:rPr>
              <a:t>إلهي ما </a:t>
            </a:r>
            <a:r>
              <a:rPr lang="ar-LB" sz="8000" b="1" dirty="0" smtClean="0">
                <a:latin typeface="Traditional Arabic" pitchFamily="18" charset="-78"/>
                <a:cs typeface="Traditional Arabic" pitchFamily="18" charset="-78"/>
              </a:rPr>
              <a:t>أبهاك </a:t>
            </a:r>
            <a:r>
              <a:rPr lang="ar-LB" sz="8000" b="1" dirty="0">
                <a:latin typeface="Traditional Arabic" pitchFamily="18" charset="-78"/>
                <a:cs typeface="Traditional Arabic" pitchFamily="18" charset="-78"/>
              </a:rPr>
              <a:t>ما أعظمَ غناك</a:t>
            </a:r>
            <a:br>
              <a:rPr lang="ar-LB" sz="8000" b="1" dirty="0">
                <a:latin typeface="Traditional Arabic" pitchFamily="18" charset="-78"/>
                <a:cs typeface="Traditional Arabic" pitchFamily="18" charset="-78"/>
              </a:rPr>
            </a:br>
            <a:r>
              <a:rPr lang="ar-LB" sz="8000" b="1" dirty="0">
                <a:latin typeface="Traditional Arabic" pitchFamily="18" charset="-78"/>
                <a:cs typeface="Traditional Arabic" pitchFamily="18" charset="-78"/>
              </a:rPr>
              <a:t>فعيشي في </a:t>
            </a:r>
            <a:r>
              <a:rPr lang="ar-LB" sz="8000" b="1" dirty="0" smtClean="0">
                <a:latin typeface="Traditional Arabic" pitchFamily="18" charset="-78"/>
                <a:cs typeface="Traditional Arabic" pitchFamily="18" charset="-78"/>
              </a:rPr>
              <a:t>رضاك </a:t>
            </a:r>
            <a:r>
              <a:rPr lang="ar-LB" sz="8000" b="1" dirty="0">
                <a:latin typeface="Traditional Arabic" pitchFamily="18" charset="-78"/>
                <a:cs typeface="Traditional Arabic" pitchFamily="18" charset="-78"/>
              </a:rPr>
              <a:t>شوقي ولذَّتي</a:t>
            </a:r>
            <a:br>
              <a:rPr lang="ar-LB" sz="8000" b="1" dirty="0">
                <a:latin typeface="Traditional Arabic" pitchFamily="18" charset="-78"/>
                <a:cs typeface="Traditional Arabic" pitchFamily="18" charset="-78"/>
              </a:rPr>
            </a:br>
            <a:r>
              <a:rPr lang="ar-LB" sz="8000" b="1" dirty="0">
                <a:latin typeface="Traditional Arabic" pitchFamily="18" charset="-78"/>
                <a:cs typeface="Traditional Arabic" pitchFamily="18" charset="-78"/>
              </a:rPr>
              <a:t>لذا </a:t>
            </a:r>
            <a:r>
              <a:rPr lang="ar-LB" sz="8000" b="1" dirty="0" smtClean="0">
                <a:latin typeface="Traditional Arabic" pitchFamily="18" charset="-78"/>
                <a:cs typeface="Traditional Arabic" pitchFamily="18" charset="-78"/>
              </a:rPr>
              <a:t>انتظرتُك </a:t>
            </a:r>
            <a:r>
              <a:rPr lang="ar-LB" sz="8000" b="1" dirty="0">
                <a:latin typeface="Traditional Arabic" pitchFamily="18" charset="-78"/>
                <a:cs typeface="Traditional Arabic" pitchFamily="18" charset="-78"/>
              </a:rPr>
              <a:t>وعيني نحوَك</a:t>
            </a:r>
            <a:br>
              <a:rPr lang="ar-LB" sz="8000" b="1" dirty="0">
                <a:latin typeface="Traditional Arabic" pitchFamily="18" charset="-78"/>
                <a:cs typeface="Traditional Arabic" pitchFamily="18" charset="-78"/>
              </a:rPr>
            </a:br>
            <a:r>
              <a:rPr lang="ar-LB" sz="8000" b="1" dirty="0">
                <a:latin typeface="Traditional Arabic" pitchFamily="18" charset="-78"/>
                <a:cs typeface="Traditional Arabic" pitchFamily="18" charset="-78"/>
              </a:rPr>
              <a:t>وتحت </a:t>
            </a:r>
            <a:r>
              <a:rPr lang="ar-LB" sz="8000" b="1" dirty="0" smtClean="0">
                <a:latin typeface="Traditional Arabic" pitchFamily="18" charset="-78"/>
                <a:cs typeface="Traditional Arabic" pitchFamily="18" charset="-78"/>
              </a:rPr>
              <a:t>ظلّك </a:t>
            </a:r>
            <a:r>
              <a:rPr lang="ar-LB" sz="8000" b="1" dirty="0">
                <a:latin typeface="Traditional Arabic" pitchFamily="18" charset="-78"/>
                <a:cs typeface="Traditional Arabic" pitchFamily="18" charset="-78"/>
              </a:rPr>
              <a:t>تطيبُ جلستي</a:t>
            </a:r>
          </a:p>
          <a:p>
            <a:pPr marL="0" indent="0" algn="ctr">
              <a:lnSpc>
                <a:spcPct val="100000"/>
              </a:lnSpc>
              <a:buNone/>
            </a:pPr>
            <a:r>
              <a:rPr lang="ar-LB" sz="8000" b="1" dirty="0">
                <a:latin typeface="Traditional Arabic" pitchFamily="18" charset="-78"/>
                <a:cs typeface="Traditional Arabic" pitchFamily="18" charset="-78"/>
              </a:rPr>
              <a:t/>
            </a:r>
            <a:br>
              <a:rPr lang="ar-LB" sz="8000" b="1" dirty="0">
                <a:latin typeface="Traditional Arabic" pitchFamily="18" charset="-78"/>
                <a:cs typeface="Traditional Arabic" pitchFamily="18" charset="-78"/>
              </a:rPr>
            </a:br>
            <a:r>
              <a:rPr lang="ar-LB" sz="8000" b="1" dirty="0">
                <a:latin typeface="Traditional Arabic" pitchFamily="18" charset="-78"/>
                <a:cs typeface="Traditional Arabic" pitchFamily="18" charset="-78"/>
              </a:rPr>
              <a:t/>
            </a:r>
            <a:br>
              <a:rPr lang="ar-LB" sz="8000" b="1" dirty="0">
                <a:latin typeface="Traditional Arabic" pitchFamily="18" charset="-78"/>
                <a:cs typeface="Traditional Arabic" pitchFamily="18" charset="-78"/>
              </a:rPr>
            </a:br>
            <a:endParaRPr lang="en-US" sz="8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872254443"/>
      </p:ext>
    </p:extLst>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7506" y="1402209"/>
            <a:ext cx="9144000" cy="3988657"/>
          </a:xfrm>
        </p:spPr>
        <p:txBody>
          <a:bodyPr>
            <a:noAutofit/>
          </a:bodyPr>
          <a:lstStyle/>
          <a:p>
            <a:pPr rtl="1"/>
            <a:r>
              <a:rPr lang="ar-LB" sz="7200" b="1" dirty="0">
                <a:latin typeface="Traditional Arabic" pitchFamily="18" charset="-78"/>
                <a:cs typeface="Traditional Arabic" pitchFamily="18" charset="-78"/>
              </a:rPr>
              <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تحمدُك </a:t>
            </a:r>
            <a:r>
              <a:rPr lang="ar-LB" sz="7200" b="1" dirty="0" smtClean="0">
                <a:latin typeface="Traditional Arabic" pitchFamily="18" charset="-78"/>
                <a:cs typeface="Traditional Arabic" pitchFamily="18" charset="-78"/>
              </a:rPr>
              <a:t>الشّفاه</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وتنحني </a:t>
            </a:r>
            <a:r>
              <a:rPr lang="ar-LB" sz="7200" b="1" dirty="0">
                <a:latin typeface="Traditional Arabic" pitchFamily="18" charset="-78"/>
                <a:cs typeface="Traditional Arabic" pitchFamily="18" charset="-78"/>
              </a:rPr>
              <a:t>الجباه</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لشخصِك يا </a:t>
            </a:r>
            <a:r>
              <a:rPr lang="ar-LB" sz="7200" b="1" dirty="0" smtClean="0">
                <a:latin typeface="Traditional Arabic" pitchFamily="18" charset="-78"/>
                <a:cs typeface="Traditional Arabic" pitchFamily="18" charset="-78"/>
              </a:rPr>
              <a:t>الله</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فأنتَ </a:t>
            </a:r>
            <a:r>
              <a:rPr lang="ar-LB" sz="7200" b="1" dirty="0">
                <a:latin typeface="Traditional Arabic" pitchFamily="18" charset="-78"/>
                <a:cs typeface="Traditional Arabic" pitchFamily="18" charset="-78"/>
              </a:rPr>
              <a:t>خالقُها</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تسبّحُ </a:t>
            </a:r>
            <a:r>
              <a:rPr lang="ar-LB" sz="7200" b="1" dirty="0" smtClean="0">
                <a:latin typeface="Traditional Arabic" pitchFamily="18" charset="-78"/>
                <a:cs typeface="Traditional Arabic" pitchFamily="18" charset="-78"/>
              </a:rPr>
              <a:t>القلوب</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أمامَك </a:t>
            </a:r>
            <a:r>
              <a:rPr lang="ar-LB" sz="7200" b="1" dirty="0">
                <a:latin typeface="Traditional Arabic" pitchFamily="18" charset="-78"/>
                <a:cs typeface="Traditional Arabic" pitchFamily="18" charset="-78"/>
              </a:rPr>
              <a:t>تذوب</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فإسمُك </a:t>
            </a:r>
            <a:r>
              <a:rPr lang="ar-LB" sz="7200" b="1" dirty="0" smtClean="0">
                <a:latin typeface="Traditional Arabic" pitchFamily="18" charset="-78"/>
                <a:cs typeface="Traditional Arabic" pitchFamily="18" charset="-78"/>
              </a:rPr>
              <a:t>مهوب</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وأنتَ سيّدُها</a:t>
            </a:r>
            <a:endParaRPr lang="en-US" sz="7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760270185"/>
      </p:ext>
    </p:extLst>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534" y="-522988"/>
            <a:ext cx="9048466" cy="6858000"/>
          </a:xfrm>
        </p:spPr>
        <p:txBody>
          <a:bodyPr>
            <a:noAutofit/>
          </a:bodyPr>
          <a:lstStyle/>
          <a:p>
            <a:pPr algn="ctr"/>
            <a:endParaRPr lang="ar-LB" sz="8000" b="1" dirty="0">
              <a:latin typeface="Traditional Arabic" pitchFamily="18" charset="-78"/>
              <a:cs typeface="Traditional Arabic" pitchFamily="18" charset="-78"/>
            </a:endParaRPr>
          </a:p>
          <a:p>
            <a:pPr marL="0" indent="0" algn="ctr">
              <a:buNone/>
            </a:pPr>
            <a:r>
              <a:rPr lang="ar-LB" sz="8000" b="1" dirty="0">
                <a:latin typeface="Traditional Arabic" pitchFamily="18" charset="-78"/>
                <a:cs typeface="Traditional Arabic" pitchFamily="18" charset="-78"/>
              </a:rPr>
              <a:t>إلهي </a:t>
            </a:r>
            <a:r>
              <a:rPr lang="ar-LB" sz="8000" b="1" dirty="0" smtClean="0">
                <a:latin typeface="Traditional Arabic" pitchFamily="18" charset="-78"/>
                <a:cs typeface="Traditional Arabic" pitchFamily="18" charset="-78"/>
              </a:rPr>
              <a:t>صخرَتي </a:t>
            </a:r>
            <a:r>
              <a:rPr lang="ar-LB" sz="8000" b="1" dirty="0">
                <a:latin typeface="Traditional Arabic" pitchFamily="18" charset="-78"/>
                <a:cs typeface="Traditional Arabic" pitchFamily="18" charset="-78"/>
              </a:rPr>
              <a:t>حصني وقوَّتي</a:t>
            </a:r>
            <a:br>
              <a:rPr lang="ar-LB" sz="8000" b="1" dirty="0">
                <a:latin typeface="Traditional Arabic" pitchFamily="18" charset="-78"/>
                <a:cs typeface="Traditional Arabic" pitchFamily="18" charset="-78"/>
              </a:rPr>
            </a:br>
            <a:r>
              <a:rPr lang="ar-LB" sz="8000" b="1" dirty="0">
                <a:latin typeface="Traditional Arabic" pitchFamily="18" charset="-78"/>
                <a:cs typeface="Traditional Arabic" pitchFamily="18" charset="-78"/>
              </a:rPr>
              <a:t>وكلُّ </a:t>
            </a:r>
            <a:r>
              <a:rPr lang="ar-LB" sz="8000" b="1" dirty="0" smtClean="0">
                <a:latin typeface="Traditional Arabic" pitchFamily="18" charset="-78"/>
                <a:cs typeface="Traditional Arabic" pitchFamily="18" charset="-78"/>
              </a:rPr>
              <a:t>لذَّتي </a:t>
            </a:r>
            <a:r>
              <a:rPr lang="ar-LB" sz="8000" b="1" dirty="0">
                <a:latin typeface="Traditional Arabic" pitchFamily="18" charset="-78"/>
                <a:cs typeface="Traditional Arabic" pitchFamily="18" charset="-78"/>
              </a:rPr>
              <a:t>بقربِك يسوع</a:t>
            </a:r>
            <a:br>
              <a:rPr lang="ar-LB" sz="8000" b="1" dirty="0">
                <a:latin typeface="Traditional Arabic" pitchFamily="18" charset="-78"/>
                <a:cs typeface="Traditional Arabic" pitchFamily="18" charset="-78"/>
              </a:rPr>
            </a:br>
            <a:r>
              <a:rPr lang="ar-LB" sz="8000" b="1" dirty="0">
                <a:latin typeface="Traditional Arabic" pitchFamily="18" charset="-78"/>
                <a:cs typeface="Traditional Arabic" pitchFamily="18" charset="-78"/>
              </a:rPr>
              <a:t>يا فرحَتي بكَ </a:t>
            </a:r>
            <a:r>
              <a:rPr lang="ar-LB" sz="8000" b="1" dirty="0" smtClean="0">
                <a:latin typeface="Traditional Arabic" pitchFamily="18" charset="-78"/>
                <a:cs typeface="Traditional Arabic" pitchFamily="18" charset="-78"/>
              </a:rPr>
              <a:t>فزْت </a:t>
            </a:r>
            <a:r>
              <a:rPr lang="ar-LB" sz="8000" b="1" dirty="0">
                <a:latin typeface="Traditional Arabic" pitchFamily="18" charset="-78"/>
                <a:cs typeface="Traditional Arabic" pitchFamily="18" charset="-78"/>
              </a:rPr>
              <a:t>بحبِّك</a:t>
            </a:r>
            <a:br>
              <a:rPr lang="ar-LB" sz="8000" b="1" dirty="0">
                <a:latin typeface="Traditional Arabic" pitchFamily="18" charset="-78"/>
                <a:cs typeface="Traditional Arabic" pitchFamily="18" charset="-78"/>
              </a:rPr>
            </a:br>
            <a:r>
              <a:rPr lang="ar-LB" sz="8000" b="1" dirty="0">
                <a:latin typeface="Traditional Arabic" pitchFamily="18" charset="-78"/>
                <a:cs typeface="Traditional Arabic" pitchFamily="18" charset="-78"/>
              </a:rPr>
              <a:t>وقربِ قلبِك </a:t>
            </a:r>
            <a:r>
              <a:rPr lang="ar-LB" sz="8000" b="1" dirty="0" smtClean="0">
                <a:latin typeface="Traditional Arabic" pitchFamily="18" charset="-78"/>
                <a:cs typeface="Traditional Arabic" pitchFamily="18" charset="-78"/>
              </a:rPr>
              <a:t>أحبُّك </a:t>
            </a:r>
            <a:r>
              <a:rPr lang="ar-LB" sz="8000" b="1" dirty="0">
                <a:latin typeface="Traditional Arabic" pitchFamily="18" charset="-78"/>
                <a:cs typeface="Traditional Arabic" pitchFamily="18" charset="-78"/>
              </a:rPr>
              <a:t>يسوع</a:t>
            </a:r>
            <a:br>
              <a:rPr lang="ar-LB" sz="8000" b="1" dirty="0">
                <a:latin typeface="Traditional Arabic" pitchFamily="18" charset="-78"/>
                <a:cs typeface="Traditional Arabic" pitchFamily="18" charset="-78"/>
              </a:rPr>
            </a:br>
            <a:r>
              <a:rPr lang="ar-LB" sz="8000" b="1" dirty="0">
                <a:latin typeface="Traditional Arabic" pitchFamily="18" charset="-78"/>
                <a:cs typeface="Traditional Arabic" pitchFamily="18" charset="-78"/>
              </a:rPr>
              <a:t/>
            </a:r>
            <a:br>
              <a:rPr lang="ar-LB" sz="8000" b="1" dirty="0">
                <a:latin typeface="Traditional Arabic" pitchFamily="18" charset="-78"/>
                <a:cs typeface="Traditional Arabic" pitchFamily="18" charset="-78"/>
              </a:rPr>
            </a:br>
            <a:endParaRPr lang="en-US" sz="8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80473054"/>
      </p:ext>
    </p:extLst>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7506" y="1402209"/>
            <a:ext cx="9144000" cy="3988657"/>
          </a:xfrm>
        </p:spPr>
        <p:txBody>
          <a:bodyPr>
            <a:noAutofit/>
          </a:bodyPr>
          <a:lstStyle/>
          <a:p>
            <a:pPr rtl="1"/>
            <a:r>
              <a:rPr lang="ar-LB" sz="7200" b="1" dirty="0">
                <a:latin typeface="Traditional Arabic" pitchFamily="18" charset="-78"/>
                <a:cs typeface="Traditional Arabic" pitchFamily="18" charset="-78"/>
              </a:rPr>
              <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تحمدُك </a:t>
            </a:r>
            <a:r>
              <a:rPr lang="ar-LB" sz="7200" b="1" dirty="0" smtClean="0">
                <a:latin typeface="Traditional Arabic" pitchFamily="18" charset="-78"/>
                <a:cs typeface="Traditional Arabic" pitchFamily="18" charset="-78"/>
              </a:rPr>
              <a:t>الشّفاه</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وتنحني </a:t>
            </a:r>
            <a:r>
              <a:rPr lang="ar-LB" sz="7200" b="1" dirty="0">
                <a:latin typeface="Traditional Arabic" pitchFamily="18" charset="-78"/>
                <a:cs typeface="Traditional Arabic" pitchFamily="18" charset="-78"/>
              </a:rPr>
              <a:t>الجباه</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لشخصِك يا </a:t>
            </a:r>
            <a:r>
              <a:rPr lang="ar-LB" sz="7200" b="1" dirty="0" smtClean="0">
                <a:latin typeface="Traditional Arabic" pitchFamily="18" charset="-78"/>
                <a:cs typeface="Traditional Arabic" pitchFamily="18" charset="-78"/>
              </a:rPr>
              <a:t>الله</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فأنتَ </a:t>
            </a:r>
            <a:r>
              <a:rPr lang="ar-LB" sz="7200" b="1" dirty="0">
                <a:latin typeface="Traditional Arabic" pitchFamily="18" charset="-78"/>
                <a:cs typeface="Traditional Arabic" pitchFamily="18" charset="-78"/>
              </a:rPr>
              <a:t>خالقُها</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تسبّحُ </a:t>
            </a:r>
            <a:r>
              <a:rPr lang="ar-LB" sz="7200" b="1" dirty="0" smtClean="0">
                <a:latin typeface="Traditional Arabic" pitchFamily="18" charset="-78"/>
                <a:cs typeface="Traditional Arabic" pitchFamily="18" charset="-78"/>
              </a:rPr>
              <a:t>القلوب</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أمامَك </a:t>
            </a:r>
            <a:r>
              <a:rPr lang="ar-LB" sz="7200" b="1" dirty="0">
                <a:latin typeface="Traditional Arabic" pitchFamily="18" charset="-78"/>
                <a:cs typeface="Traditional Arabic" pitchFamily="18" charset="-78"/>
              </a:rPr>
              <a:t>تذوب</a:t>
            </a:r>
            <a:br>
              <a:rPr lang="ar-LB" sz="7200" b="1" dirty="0">
                <a:latin typeface="Traditional Arabic" pitchFamily="18" charset="-78"/>
                <a:cs typeface="Traditional Arabic" pitchFamily="18" charset="-78"/>
              </a:rPr>
            </a:br>
            <a:r>
              <a:rPr lang="ar-LB" sz="7200" b="1" dirty="0">
                <a:latin typeface="Traditional Arabic" pitchFamily="18" charset="-78"/>
                <a:cs typeface="Traditional Arabic" pitchFamily="18" charset="-78"/>
              </a:rPr>
              <a:t>فإسمُك </a:t>
            </a:r>
            <a:r>
              <a:rPr lang="ar-LB" sz="7200" b="1" dirty="0" smtClean="0">
                <a:latin typeface="Traditional Arabic" pitchFamily="18" charset="-78"/>
                <a:cs typeface="Traditional Arabic" pitchFamily="18" charset="-78"/>
              </a:rPr>
              <a:t>مهوب</a:t>
            </a:r>
            <a:r>
              <a:rPr lang="en-US" sz="7200" b="1" dirty="0" smtClean="0">
                <a:latin typeface="Traditional Arabic" pitchFamily="18" charset="-78"/>
                <a:cs typeface="Traditional Arabic" pitchFamily="18" charset="-78"/>
              </a:rPr>
              <a:t> </a:t>
            </a:r>
            <a:r>
              <a:rPr lang="ar-LB" sz="7200" b="1" dirty="0" smtClean="0">
                <a:latin typeface="Traditional Arabic" pitchFamily="18" charset="-78"/>
                <a:cs typeface="Traditional Arabic" pitchFamily="18" charset="-78"/>
              </a:rPr>
              <a:t>وأنتَ سيّدُها</a:t>
            </a:r>
            <a:endParaRPr lang="en-US" sz="7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591280925"/>
      </p:ext>
    </p:extLst>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TotalTime>
  <Words>11</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Traditional Arabic</vt:lpstr>
      <vt:lpstr>Office Theme</vt:lpstr>
      <vt:lpstr> بفضلِ نعمتِك وعمقِ رحمتِك آتي لْمحبّتِك وأرتمي عليك إِروِ ظمأَ قلبي شوقي وحبّي فراحتي يا ربّي وحاجتي إليك </vt:lpstr>
      <vt:lpstr>   تحمدُك الشّفاه وتنحني الجباه لشخصِك يا الله فأنتَ خالقُها تسبّحُ القلوب أمامَك تذوب فإسمُك مهوب وأنتَ سيّدُها</vt:lpstr>
      <vt:lpstr>PowerPoint Presentation</vt:lpstr>
      <vt:lpstr>   تحمدُك الشّفاه وتنحني الجباه لشخصِك يا الله فأنتَ خالقُها تسبّحُ القلوب أمامَك تذوب فإسمُك مهوب وأنتَ سيّدُها</vt:lpstr>
      <vt:lpstr>PowerPoint Presentation</vt:lpstr>
      <vt:lpstr>   تحمدُك الشّفاه وتنحني الجباه لشخصِك يا الله فأنتَ خالقُها تسبّحُ القلوب أمامَك تذوب فإسمُك مهوب وأنتَ سيّدُها</vt:lpstr>
    </vt:vector>
  </TitlesOfParts>
  <Company>CtrlSoft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بفضل نعمتك .. وعمق رحمتك  اتي لمحبتك .. وارتمي عليك اروي ظمأ قلبي .. وشوقي وحبي فراحتي ياربي .. وحاجتي اليك  تحمدك الشفاه .. وتنحني الجباه لشخصك يا الله .. فانت خالقها تسبح القلوب .. امامك تذوب فاسمك مهوب .. (وانت سيدها)2  الهي ما ابهاك .. ما اعظم غناك  فعيشي في رضاك .. شوقي ولذتي لذا انتظرتك .. وعيني نحوك وتحت ظلك .. تطيب جلستي  تحمدك الشفاه .. وتنحني الجباه لشخصك يا الله .. فانت خالقها تسبح القلوب .. امامك تذوب فاسمك مهوب .. (وانت سيدها)2  إلهي صخرتي .. حصني وقوتي وكل لهفتي .. في حبك يسوع يا فرحتي بك .. فزت بحبك وقرب قلبك .. احبك يسوع  تحمدك الشفاه .. وتنحني الجباه لشخصك يا الله .. فانت خالقها تسبح القلوب .. امامك تذوب فاسمك مهوب .. (وانت سيدها)</dc:title>
  <dc:creator>User</dc:creator>
  <cp:lastModifiedBy>CBBC</cp:lastModifiedBy>
  <cp:revision>23</cp:revision>
  <dcterms:created xsi:type="dcterms:W3CDTF">2016-08-19T05:15:05Z</dcterms:created>
  <dcterms:modified xsi:type="dcterms:W3CDTF">2021-11-11T05:33:14Z</dcterms:modified>
</cp:coreProperties>
</file>