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9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66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951361B-5CFD-4E04-946B-0FB874CBD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44541"/>
      </p:ext>
    </p:extLst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DD0DB70-8E4C-44C7-99BE-803936295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02930"/>
      </p:ext>
    </p:extLst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99DE3C6-48EE-423F-85BF-D7BAFA660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40918"/>
      </p:ext>
    </p:extLst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0B1AF6F-0720-492A-AFE4-7B86E8F33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68735"/>
      </p:ext>
    </p:extLst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7BDBE7D-8D1E-4CAE-B787-74EB9D397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64504"/>
      </p:ext>
    </p:extLst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7E16173-0850-4576-8A7D-C1C95AD38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79267"/>
      </p:ext>
    </p:extLst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93F55D4-C461-4B3E-8104-BC9784622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22874"/>
      </p:ext>
    </p:extLst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FB4A2F4-2AEC-4653-A77C-155C3B04D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89681"/>
      </p:ext>
    </p:extLst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B678B14-AC5A-4B29-98F9-22B019C94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03934"/>
      </p:ext>
    </p:extLst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5D0E387-1235-412A-91D0-0725E8F87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35537"/>
      </p:ext>
    </p:extLst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7C6496E-85B6-4811-AFF5-B3D57F290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99483"/>
      </p:ext>
    </p:extLst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065237-F8E3-4000-B8B0-F8F175DD85B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637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066800"/>
            <a:ext cx="9144000" cy="6324600"/>
          </a:xfrm>
        </p:spPr>
        <p:txBody>
          <a:bodyPr/>
          <a:lstStyle/>
          <a:p>
            <a:pPr rtl="1" eaLnBrk="1" hangingPunct="1">
              <a:spcBef>
                <a:spcPct val="0"/>
              </a:spcBef>
            </a:pPr>
            <a:r>
              <a:rPr lang="ar-LB" sz="7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إنت 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باسمي اخترتني </a:t>
            </a:r>
            <a:endParaRPr lang="en-US" sz="72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rtl="1" eaLnBrk="1" hangingPunct="1">
              <a:spcBef>
                <a:spcPct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ابن 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ليك بتحبني</a:t>
            </a:r>
            <a:b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وعلى قلبك أنا غالي </a:t>
            </a:r>
            <a:endParaRPr lang="en-US" sz="72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rtl="1" eaLnBrk="1" hangingPunct="1">
              <a:spcBef>
                <a:spcPct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وفي 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حضنك بتضمني</a:t>
            </a:r>
            <a:endParaRPr lang="ar-LB" sz="72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1079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1pPr>
            <a:lvl2pPr marL="742950" indent="-28575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2pPr>
            <a:lvl3pPr marL="11430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3pPr>
            <a:lvl4pPr marL="16002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4pPr>
            <a:lvl5pPr marL="20574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n-US" altLang="en-US" sz="4400" dirty="0" smtClean="0">
                <a:solidFill>
                  <a:schemeClr val="bg1"/>
                </a:solidFill>
              </a:rPr>
              <a:t>1/2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89479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-228600"/>
            <a:ext cx="8229600" cy="46037"/>
          </a:xfrm>
        </p:spPr>
        <p:txBody>
          <a:bodyPr/>
          <a:lstStyle/>
          <a:p>
            <a:pPr eaLnBrk="1" hangingPunct="1"/>
            <a:r>
              <a:rPr lang="ar-LB" b="1" smtClean="0">
                <a:cs typeface="Traditional Arabic" pitchFamily="18" charset="-78"/>
              </a:rPr>
              <a:t> </a:t>
            </a:r>
            <a:endParaRPr lang="en-US" b="1" smtClean="0">
              <a:cs typeface="Traditional Arabic" pitchFamily="18" charset="-78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371600"/>
            <a:ext cx="9144000" cy="3733800"/>
          </a:xfrm>
        </p:spPr>
        <p:txBody>
          <a:bodyPr/>
          <a:lstStyle/>
          <a:p>
            <a:pPr algn="ctr" rtl="1" eaLnBrk="1" hangingPunct="1">
              <a:lnSpc>
                <a:spcPct val="90000"/>
              </a:lnSpc>
              <a:buFontTx/>
              <a:buNone/>
            </a:pPr>
            <a:r>
              <a:rPr lang="ar-LB" sz="7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من 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قبل العالم ما يكون </a:t>
            </a:r>
            <a:endParaRPr lang="ar-LB" sz="72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 rtl="1" eaLnBrk="1" hangingPunct="1">
              <a:lnSpc>
                <a:spcPct val="90000"/>
              </a:lnSpc>
              <a:buFontTx/>
              <a:buNone/>
            </a:pP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أنا 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كنت موجود في بالك</a:t>
            </a:r>
            <a:b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وعشانك الكل 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يهون</a:t>
            </a:r>
          </a:p>
          <a:p>
            <a:pPr algn="ctr" rtl="1" eaLnBrk="1" hangingPunct="1">
              <a:lnSpc>
                <a:spcPct val="90000"/>
              </a:lnSpc>
              <a:buFontTx/>
              <a:buNone/>
            </a:pP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دا انا عايش عشانك</a:t>
            </a:r>
            <a:endParaRPr lang="ar-LB" sz="72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1079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1pPr>
            <a:lvl2pPr marL="742950" indent="-28575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2pPr>
            <a:lvl3pPr marL="11430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3pPr>
            <a:lvl4pPr marL="16002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4pPr>
            <a:lvl5pPr marL="20574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chemeClr val="bg1"/>
                </a:solidFill>
              </a:rPr>
              <a:t>القرار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27050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56796" y="1197612"/>
            <a:ext cx="9144000" cy="6324600"/>
          </a:xfrm>
        </p:spPr>
        <p:txBody>
          <a:bodyPr/>
          <a:lstStyle/>
          <a:p>
            <a:pPr rtl="1" eaLnBrk="1" hangingPunct="1">
              <a:spcBef>
                <a:spcPct val="0"/>
              </a:spcBef>
            </a:pPr>
            <a:r>
              <a:rPr lang="ar-LB" sz="7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كل 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أفكارك لي سلام </a:t>
            </a:r>
            <a:endParaRPr lang="en-US" sz="72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rtl="1" eaLnBrk="1" hangingPunct="1">
              <a:spcBef>
                <a:spcPct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رحمة 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وخير كل الأيام</a:t>
            </a:r>
            <a:b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وفي وقت الصعب شايفك جنبي </a:t>
            </a:r>
            <a:endParaRPr lang="en-US" sz="72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rtl="1" eaLnBrk="1" hangingPunct="1">
              <a:spcBef>
                <a:spcPct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سهران 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علي ومش بتنام</a:t>
            </a:r>
            <a:endParaRPr lang="ar-LB" sz="72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1079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1pPr>
            <a:lvl2pPr marL="742950" indent="-28575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2pPr>
            <a:lvl3pPr marL="11430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3pPr>
            <a:lvl4pPr marL="16002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4pPr>
            <a:lvl5pPr marL="20574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chemeClr val="bg1"/>
                </a:solidFill>
              </a:rPr>
              <a:t>2</a:t>
            </a:r>
            <a:r>
              <a:rPr lang="en-US" altLang="en-US" sz="4400" dirty="0" smtClean="0">
                <a:solidFill>
                  <a:schemeClr val="bg1"/>
                </a:solidFill>
              </a:rPr>
              <a:t>/2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9656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-228600"/>
            <a:ext cx="8229600" cy="46037"/>
          </a:xfrm>
        </p:spPr>
        <p:txBody>
          <a:bodyPr/>
          <a:lstStyle/>
          <a:p>
            <a:pPr eaLnBrk="1" hangingPunct="1"/>
            <a:r>
              <a:rPr lang="ar-LB" b="1" smtClean="0">
                <a:cs typeface="Traditional Arabic" pitchFamily="18" charset="-78"/>
              </a:rPr>
              <a:t> </a:t>
            </a:r>
            <a:endParaRPr lang="en-US" b="1" smtClean="0">
              <a:cs typeface="Traditional Arabic" pitchFamily="18" charset="-78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371600"/>
            <a:ext cx="9144000" cy="3733800"/>
          </a:xfrm>
        </p:spPr>
        <p:txBody>
          <a:bodyPr/>
          <a:lstStyle/>
          <a:p>
            <a:pPr algn="ctr" rtl="1" eaLnBrk="1" hangingPunct="1">
              <a:lnSpc>
                <a:spcPct val="90000"/>
              </a:lnSpc>
              <a:buFontTx/>
              <a:buNone/>
            </a:pPr>
            <a:r>
              <a:rPr lang="ar-LB" sz="7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من 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قبل العالم ما يكون </a:t>
            </a:r>
            <a:endParaRPr lang="ar-LB" sz="72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 rtl="1" eaLnBrk="1" hangingPunct="1">
              <a:lnSpc>
                <a:spcPct val="90000"/>
              </a:lnSpc>
              <a:buFontTx/>
              <a:buNone/>
            </a:pP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أنا 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كنت موجود في بالك</a:t>
            </a:r>
            <a:b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وعشانك الكل 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يهون</a:t>
            </a:r>
          </a:p>
          <a:p>
            <a:pPr algn="ctr" rtl="1" eaLnBrk="1" hangingPunct="1">
              <a:lnSpc>
                <a:spcPct val="90000"/>
              </a:lnSpc>
              <a:buFontTx/>
              <a:buNone/>
            </a:pP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دا انا عايش عشانك</a:t>
            </a:r>
            <a:endParaRPr lang="ar-LB" sz="72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1000" y="457200"/>
            <a:ext cx="1079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1pPr>
            <a:lvl2pPr marL="742950" indent="-28575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2pPr>
            <a:lvl3pPr marL="11430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3pPr>
            <a:lvl4pPr marL="16002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4pPr>
            <a:lvl5pPr marL="20574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chemeClr val="bg1"/>
                </a:solidFill>
              </a:rPr>
              <a:t>القرار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7402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40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Traditional Arabic</vt:lpstr>
      <vt:lpstr>3_Default Design</vt:lpstr>
      <vt:lpstr>PowerPoint Presentation</vt:lpstr>
      <vt:lpstr> </vt:lpstr>
      <vt:lpstr>PowerPoint Presentation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Church</dc:creator>
  <cp:lastModifiedBy>CBBC</cp:lastModifiedBy>
  <cp:revision>2</cp:revision>
  <dcterms:created xsi:type="dcterms:W3CDTF">2016-07-10T07:19:59Z</dcterms:created>
  <dcterms:modified xsi:type="dcterms:W3CDTF">2021-10-25T12:25:13Z</dcterms:modified>
</cp:coreProperties>
</file>