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1" r:id="rId2"/>
    <p:sldId id="257" r:id="rId3"/>
    <p:sldId id="284" r:id="rId4"/>
    <p:sldId id="279" r:id="rId5"/>
    <p:sldId id="285" r:id="rId6"/>
    <p:sldId id="280" r:id="rId7"/>
    <p:sldId id="28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2" autoAdjust="0"/>
    <p:restoredTop sz="94660"/>
  </p:normalViewPr>
  <p:slideViewPr>
    <p:cSldViewPr>
      <p:cViewPr varScale="1">
        <p:scale>
          <a:sx n="60" d="100"/>
          <a:sy n="60" d="100"/>
        </p:scale>
        <p:origin x="7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09356-EC10-405F-9AB5-47D27A849A9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DBDB8-DCB8-4D17-B524-0E902128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5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0163-B7B9-40E5-ACC5-DF80A833975A}" type="slidenum">
              <a:rPr lang="ar-SA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66847"/>
      </p:ext>
    </p:extLst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3421E-9F13-42B0-A742-E7A4F8A7C497}" type="slidenum">
              <a:rPr lang="ar-SA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241240"/>
      </p:ext>
    </p:extLst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150D6-6C0F-49AF-A6E6-2FF485284482}" type="slidenum">
              <a:rPr lang="ar-SA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031546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E24D-5DB8-480C-8C96-3C17A4023071}" type="slidenum">
              <a:rPr lang="ar-SA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02303"/>
      </p:ext>
    </p:extLst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669E9-6EBC-41A8-A323-78A5E9B011EA}" type="slidenum">
              <a:rPr lang="ar-SA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14953"/>
      </p:ext>
    </p:extLst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2CB40-5D55-4DF9-A197-D6F745352401}" type="slidenum">
              <a:rPr lang="ar-SA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771951"/>
      </p:ext>
    </p:extLst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0E2A5-A224-4258-86A1-B192AC61EC2A}" type="slidenum">
              <a:rPr lang="ar-SA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660845"/>
      </p:ext>
    </p:extLst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53CDD-A25A-461F-B7BD-0FC8D2C679B8}" type="slidenum">
              <a:rPr lang="ar-SA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71980"/>
      </p:ext>
    </p:extLst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4171-1FB7-4C69-8518-B273A38FA1C6}" type="slidenum">
              <a:rPr lang="ar-SA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246069"/>
      </p:ext>
    </p:extLst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5FBB-D90D-4022-A46D-E2E63F6223A6}" type="slidenum">
              <a:rPr lang="ar-SA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225222"/>
      </p:ext>
    </p:extLst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929FB-61F0-4AA3-A77C-A5BAFE8F24F7}" type="slidenum">
              <a:rPr lang="ar-SA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33308"/>
      </p:ext>
    </p:extLst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C905754-4638-428B-98A4-5A6CF248AD7E}" type="slidenum">
              <a:rPr lang="ar-SA">
                <a:solidFill>
                  <a:prstClr val="white">
                    <a:tint val="75000"/>
                  </a:prstClr>
                </a:solidFill>
                <a:latin typeface="Times New Roman" pitchFamily="18" charset="0"/>
              </a:rPr>
              <a:pPr rtl="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639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9220200" cy="5791200"/>
          </a:xfrm>
        </p:spPr>
        <p:txBody>
          <a:bodyPr>
            <a:noAutofit/>
          </a:bodyPr>
          <a:lstStyle/>
          <a:p>
            <a:pPr rtl="1"/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الرب قريبٌ لمن يدعوه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ليس بعيداً كما زعموا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ليس غريباً عن كلّ ما قاسوه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فهو الذي دعا جميع المتعبين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ليريحهم من حملٍ ثقيل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ليمسح دمعةً عن كلّ قلب حزين</a:t>
            </a:r>
            <a:endParaRPr lang="en-US" sz="60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3880" y="404664"/>
            <a:ext cx="12325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  <a:cs typeface="+mn-cs"/>
              </a:rPr>
              <a:t>القرار</a:t>
            </a:r>
            <a:endParaRPr lang="en-US" altLang="en-US" sz="440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191468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9220200" cy="5791200"/>
          </a:xfrm>
        </p:spPr>
        <p:txBody>
          <a:bodyPr>
            <a:noAutofit/>
          </a:bodyPr>
          <a:lstStyle/>
          <a:p>
            <a:pPr rtl="1"/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أوَل 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لم 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يعيشَ هارباً أما تألّمَ مجرّباً </a:t>
            </a:r>
            <a:r>
              <a:rPr 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أوَ 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لم 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يقومَ واهباً لنا 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الحياة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كانَ محبَّ العشارين ملازماً لصيادين</a:t>
            </a:r>
            <a:r>
              <a:rPr 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 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ساتراً 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لخاطئين مثلي 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أنا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60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457200"/>
            <a:ext cx="12325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dirty="0" smtClean="0">
                <a:solidFill>
                  <a:schemeClr val="bg1"/>
                </a:solidFill>
                <a:cs typeface="+mn-cs"/>
              </a:rPr>
              <a:t>1/3</a:t>
            </a:r>
            <a:endParaRPr lang="en-US" altLang="en-US" sz="440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48895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9220200" cy="5791200"/>
          </a:xfrm>
        </p:spPr>
        <p:txBody>
          <a:bodyPr>
            <a:noAutofit/>
          </a:bodyPr>
          <a:lstStyle/>
          <a:p>
            <a:pPr rtl="1"/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الرب قريبٌ لمن يدعوه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ليس بعيداً كما زعموا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ليس غريباً عن كلّ ما قاسوه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فهو الذي دعا جميع المتعبين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ليريحهم من حملٍ ثقيل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ليمسح دمعةً عن كلّ قلب حزين</a:t>
            </a:r>
            <a:endParaRPr lang="en-US" sz="60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3880" y="404664"/>
            <a:ext cx="12325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  <a:cs typeface="+mn-cs"/>
              </a:rPr>
              <a:t>القرار</a:t>
            </a:r>
            <a:endParaRPr lang="en-US" altLang="en-US" sz="440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47607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07886"/>
            <a:ext cx="9220200" cy="5791200"/>
          </a:xfrm>
        </p:spPr>
        <p:txBody>
          <a:bodyPr>
            <a:noAutofit/>
          </a:bodyPr>
          <a:lstStyle/>
          <a:p>
            <a:pPr rtl="1"/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كانَ يجاوبُ سائلاً والخيرَ يصنعُ جائلاً</a:t>
            </a:r>
            <a:b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وذاقَ الموتَ حاملاً خزيَ الخطاه</a:t>
            </a:r>
            <a:b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وأمامَ قبرٍ باكياً في ليلةِ موتهِ جاثياً رأيتهُ يعرقُ دامياً من الآلام</a:t>
            </a:r>
            <a:endParaRPr lang="en-US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457200"/>
            <a:ext cx="12325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chemeClr val="bg1"/>
                </a:solidFill>
                <a:cs typeface="+mn-cs"/>
              </a:rPr>
              <a:t>2</a:t>
            </a:r>
            <a:r>
              <a:rPr lang="en-US" altLang="en-US" sz="4400" dirty="0" smtClean="0">
                <a:solidFill>
                  <a:schemeClr val="bg1"/>
                </a:solidFill>
                <a:cs typeface="+mn-cs"/>
              </a:rPr>
              <a:t>/3</a:t>
            </a:r>
            <a:endParaRPr lang="en-US" altLang="en-US" sz="440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55533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9220200" cy="5791200"/>
          </a:xfrm>
        </p:spPr>
        <p:txBody>
          <a:bodyPr>
            <a:noAutofit/>
          </a:bodyPr>
          <a:lstStyle/>
          <a:p>
            <a:pPr rtl="1"/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الرب قريبٌ لمن يدعوه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ليس بعيداً كما زعموا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ليس غريباً عن كلّ ما قاسوه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فهو الذي دعا جميع المتعبين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ليريحهم من حملٍ ثقيل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ليمسح دمعةً عن كلّ قلب حزين</a:t>
            </a:r>
            <a:endParaRPr lang="en-US" sz="60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3880" y="404664"/>
            <a:ext cx="12325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  <a:cs typeface="+mn-cs"/>
              </a:rPr>
              <a:t>القرار</a:t>
            </a:r>
            <a:endParaRPr lang="en-US" altLang="en-US" sz="440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0140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78971"/>
            <a:ext cx="9220200" cy="5791200"/>
          </a:xfrm>
        </p:spPr>
        <p:txBody>
          <a:bodyPr>
            <a:noAutofit/>
          </a:bodyPr>
          <a:lstStyle/>
          <a:p>
            <a:pPr rtl="1"/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فكيفَ لا أثِقُ بهِ أشُكُّ في حبهِ</a:t>
            </a:r>
            <a:b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أبي الذي أحبَّني إلى الممات</a:t>
            </a:r>
            <a:b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فكيفَ لا أثِقُ بهِ أشُكٌّ في حبهِ</a:t>
            </a:r>
            <a:b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أبي الذي أحبني إلى الممات</a:t>
            </a:r>
            <a:endParaRPr lang="en-US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457200"/>
            <a:ext cx="12325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chemeClr val="bg1"/>
                </a:solidFill>
                <a:cs typeface="+mn-cs"/>
              </a:rPr>
              <a:t>3</a:t>
            </a:r>
            <a:r>
              <a:rPr lang="en-US" altLang="en-US" sz="4400" dirty="0" smtClean="0">
                <a:solidFill>
                  <a:schemeClr val="bg1"/>
                </a:solidFill>
                <a:cs typeface="+mn-cs"/>
              </a:rPr>
              <a:t>/3</a:t>
            </a:r>
            <a:endParaRPr lang="en-US" altLang="en-US" sz="440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530062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9220200" cy="5791200"/>
          </a:xfrm>
        </p:spPr>
        <p:txBody>
          <a:bodyPr>
            <a:noAutofit/>
          </a:bodyPr>
          <a:lstStyle/>
          <a:p>
            <a:pPr rtl="1"/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الرب قريبٌ لمن يدعوه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ليس بعيداً كما زعموا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ليس غريباً عن كلّ ما قاسوه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فهو الذي دعا جميع المتعبين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ليريحهم من حملٍ ثقيل</a:t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ليمسح دمعةً عن كلّ قلب حزين</a:t>
            </a:r>
            <a:endParaRPr lang="en-US" sz="60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3880" y="404664"/>
            <a:ext cx="12325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  <a:cs typeface="+mn-cs"/>
              </a:rPr>
              <a:t>القرار</a:t>
            </a:r>
            <a:endParaRPr lang="en-US" altLang="en-US" sz="440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90642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43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Traditional Arabic</vt:lpstr>
      <vt:lpstr>1_Office Theme</vt:lpstr>
      <vt:lpstr>الرب قريبٌ لمن يدعوه ليس بعيداً كما زعموا ليس غريباً عن كلّ ما قاسوه فهو الذي دعا جميع المتعبين ليريحهم من حملٍ ثقيل ليمسح دمعةً عن كلّ قلب حزين</vt:lpstr>
      <vt:lpstr>أوَل لم يعيشَ هارباً أما تألّمَ مجرّباً  أوَ لم يقومَ واهباً لنا الحياة كانَ محبَّ العشارين ملازماً لصيادين  و ساتراً لخاطئين مثلي أنا </vt:lpstr>
      <vt:lpstr>الرب قريبٌ لمن يدعوه ليس بعيداً كما زعموا ليس غريباً عن كلّ ما قاسوه فهو الذي دعا جميع المتعبين ليريحهم من حملٍ ثقيل ليمسح دمعةً عن كلّ قلب حزين</vt:lpstr>
      <vt:lpstr>كانَ يجاوبُ سائلاً والخيرَ يصنعُ جائلاً وذاقَ الموتَ حاملاً خزيَ الخطاه وأمامَ قبرٍ باكياً في ليلةِ موتهِ جاثياً رأيتهُ يعرقُ دامياً من الآلام</vt:lpstr>
      <vt:lpstr>الرب قريبٌ لمن يدعوه ليس بعيداً كما زعموا ليس غريباً عن كلّ ما قاسوه فهو الذي دعا جميع المتعبين ليريحهم من حملٍ ثقيل ليمسح دمعةً عن كلّ قلب حزين</vt:lpstr>
      <vt:lpstr>فكيفَ لا أثِقُ بهِ أشُكُّ في حبهِ أبي الذي أحبَّني إلى الممات فكيفَ لا أثِقُ بهِ أشُكٌّ في حبهِ أبي الذي أحبني إلى الممات</vt:lpstr>
      <vt:lpstr>الرب قريبٌ لمن يدعوه ليس بعيداً كما زعموا ليس غريباً عن كلّ ما قاسوه فهو الذي دعا جميع المتعبين ليريحهم من حملٍ ثقيل ليمسح دمعةً عن كلّ قلب حزين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الرب قريب لمن يدعوه ليس بعيداً كما زعموا ليس غريباً عن كل ما قاسوه فهو الذي دعا جميع المتعبين ليريحهم من حمل ثقيل ليمسح دمعة عن كل قلب حزين</dc:title>
  <dc:creator>Church</dc:creator>
  <cp:lastModifiedBy>CBBC</cp:lastModifiedBy>
  <cp:revision>11</cp:revision>
  <dcterms:created xsi:type="dcterms:W3CDTF">2015-12-30T15:01:54Z</dcterms:created>
  <dcterms:modified xsi:type="dcterms:W3CDTF">2021-10-23T06:03:35Z</dcterms:modified>
</cp:coreProperties>
</file>