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70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8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0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65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6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11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74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82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5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9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92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36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905000" y="1189037"/>
            <a:ext cx="8229600" cy="5668963"/>
          </a:xfrm>
        </p:spPr>
        <p:txBody>
          <a:bodyPr>
            <a:noAutofit/>
          </a:bodyPr>
          <a:lstStyle/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الرب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عُلاه مكلّلاً ب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عظيم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القدرة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شديد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الرفعةِ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يلتفُّ بالمجدِ والظ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لمة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خت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وجه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ذا الإله من وجه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ذا الإله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eaLnBrk="1" hangingPunct="1">
              <a:buFont typeface="Arial" pitchFamily="34" charset="0"/>
              <a:buNone/>
            </a:pPr>
            <a:endParaRPr lang="ar-LB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449759"/>
            <a:ext cx="10797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1/2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53800" y="612082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4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8229600" cy="5668963"/>
          </a:xfrm>
        </p:spPr>
        <p:txBody>
          <a:bodyPr>
            <a:normAutofit/>
          </a:bodyPr>
          <a:lstStyle/>
          <a:p>
            <a:pPr algn="ctr" rtl="1">
              <a:spcBef>
                <a:spcPts val="300"/>
              </a:spcBef>
              <a:buNone/>
            </a:pPr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عظيم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الله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30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أنت عظيم يا الله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30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أنت عظيم، عظيم يا </a:t>
            </a:r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449759"/>
            <a:ext cx="10797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1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486146" y="1219200"/>
            <a:ext cx="9144000" cy="5668963"/>
          </a:xfrm>
        </p:spPr>
        <p:txBody>
          <a:bodyPr>
            <a:normAutofit/>
          </a:bodyPr>
          <a:lstStyle/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جيل لجيل يملُكُ والكل سيخضع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للأل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والياء الكائن للأبد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الآب السماوي والإبن السرمدي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الروح الأزلي، الروح الأزلي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449759"/>
            <a:ext cx="10797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</a:rPr>
              <a:t>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3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8229600" cy="5668963"/>
          </a:xfrm>
        </p:spPr>
        <p:txBody>
          <a:bodyPr>
            <a:normAutofit/>
          </a:bodyPr>
          <a:lstStyle/>
          <a:p>
            <a:pPr algn="ctr" rtl="1">
              <a:spcBef>
                <a:spcPts val="300"/>
              </a:spcBef>
              <a:buNone/>
            </a:pPr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عظيم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الله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30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أنت عظيم يا الله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30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أنت عظيم، عظيم يا </a:t>
            </a:r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449759"/>
            <a:ext cx="10797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5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Traditional Arabic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CBBC</cp:lastModifiedBy>
  <cp:revision>3</cp:revision>
  <dcterms:created xsi:type="dcterms:W3CDTF">2006-08-16T00:00:00Z</dcterms:created>
  <dcterms:modified xsi:type="dcterms:W3CDTF">2021-11-11T04:40:44Z</dcterms:modified>
</cp:coreProperties>
</file>