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1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2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9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0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8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B327-347C-4411-B188-7A05CA5A1C5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4F41-475F-4320-9B3E-0F6ADF4E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6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2" y="2043800"/>
            <a:ext cx="10515600" cy="2828451"/>
          </a:xfrm>
        </p:spPr>
        <p:txBody>
          <a:bodyPr>
            <a:noAutofit/>
          </a:bodyPr>
          <a:lstStyle/>
          <a:p>
            <a:pPr algn="ctr" rtl="1"/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افراحنا بيك طول الطريق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طول ما انت لينا اغلى رفيق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ومهما طال بينا المشوار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هانغني لشخصك ونعليك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277" y="479398"/>
            <a:ext cx="9644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63702" y="6090907"/>
            <a:ext cx="12828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3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2" y="2084744"/>
            <a:ext cx="10515600" cy="2828451"/>
          </a:xfrm>
        </p:spPr>
        <p:txBody>
          <a:bodyPr>
            <a:noAutofit/>
          </a:bodyPr>
          <a:lstStyle/>
          <a:p>
            <a:pPr algn="ctr" rtl="1"/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تسبيحك يعلى ويعلى لفوق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الحان الحمد هاتملى الكون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ترنيم الشكر معاك ها يدوم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ملكك لحياتنا اكيد مضمون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277" y="479398"/>
            <a:ext cx="12237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2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2" y="2043800"/>
            <a:ext cx="10515600" cy="2828451"/>
          </a:xfrm>
        </p:spPr>
        <p:txBody>
          <a:bodyPr>
            <a:noAutofit/>
          </a:bodyPr>
          <a:lstStyle/>
          <a:p>
            <a:pPr algn="ctr" rtl="1"/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وهتافنا ليك يعلا بتمجيد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نرفع ونقدم ليك اناشيد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 حياتنا معاك امجاد هاتدوم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ضامنين هانحقق فيك مواعيد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277" y="479398"/>
            <a:ext cx="9644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3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2" y="2084744"/>
            <a:ext cx="10515600" cy="2828451"/>
          </a:xfrm>
        </p:spPr>
        <p:txBody>
          <a:bodyPr>
            <a:noAutofit/>
          </a:bodyPr>
          <a:lstStyle/>
          <a:p>
            <a:pPr algn="ctr" rtl="1"/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تسبيحك يعلى ويعلى لفوق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الحان الحمد هاتملى الكون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ترنيم الشكر معاك ها يدوم</a:t>
            </a:r>
            <a:b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ملكك لحياتنا اكيد مضمون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277" y="479398"/>
            <a:ext cx="12237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1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Traditional Arabic</vt:lpstr>
      <vt:lpstr>Office Theme</vt:lpstr>
      <vt:lpstr>افراحنا بيك طول الطريق طول ما انت لينا اغلى رفيق ومهما طال بينا المشوار هانغني لشخصك ونعليك</vt:lpstr>
      <vt:lpstr>تسبيحك يعلى ويعلى لفوق الحان الحمد هاتملى الكون ترنيم الشكر معاك ها يدوم ملكك لحياتنا اكيد مضمون</vt:lpstr>
      <vt:lpstr>وهتافنا ليك يعلا بتمجيد نرفع ونقدم ليك اناشيد دي حياتنا معاك امجاد هاتدوم ضامنين هانحقق فيك مواعيد</vt:lpstr>
      <vt:lpstr>تسبيحك يعلى ويعلى لفوق الحان الحمد هاتملى الكون ترنيم الشكر معاك ها يدوم ملكك لحياتنا اكيد مضمون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افراحنا بيك طول الطريق طول ما انت لينا اغلى رفيق ومهما طال بينا المشوار هانغني لشخصك ونعليك</dc:title>
  <dc:creator>CBBC</dc:creator>
  <cp:lastModifiedBy>CBBC</cp:lastModifiedBy>
  <cp:revision>1</cp:revision>
  <dcterms:created xsi:type="dcterms:W3CDTF">2021-11-18T21:41:44Z</dcterms:created>
  <dcterms:modified xsi:type="dcterms:W3CDTF">2021-11-18T21:41:51Z</dcterms:modified>
</cp:coreProperties>
</file>