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70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8C098-06CB-4904-81D9-5796D47E5B65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4A0E8-173F-4F9A-B644-0C0997900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03039"/>
      </p:ext>
    </p:extLst>
  </p:cSld>
  <p:clrMapOvr>
    <a:masterClrMapping/>
  </p:clrMapOvr>
  <p:transition spd="med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80498-F6B0-4014-AB85-18FC0F53B323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5368-F2B4-4267-9F64-2BB46CA1B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58993"/>
      </p:ext>
    </p:extLst>
  </p:cSld>
  <p:clrMapOvr>
    <a:masterClrMapping/>
  </p:clrMapOvr>
  <p:transition spd="med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13E7A-9D78-4146-8094-200A2C7E0FEE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3C437-04FE-46A8-B084-5C9A6D259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9839"/>
      </p:ext>
    </p:extLst>
  </p:cSld>
  <p:clrMapOvr>
    <a:masterClrMapping/>
  </p:clrMapOvr>
  <p:transition spd="med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9E661-4DD7-4CCA-AF5C-55F183C4D23B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92F8B-6C6E-4F2B-AC15-451B4944D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20670"/>
      </p:ext>
    </p:extLst>
  </p:cSld>
  <p:clrMapOvr>
    <a:masterClrMapping/>
  </p:clrMapOvr>
  <p:transition spd="med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1AF16-A5E8-4317-9C76-B6214649BFF9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5EFF3-3067-428D-81EE-20C8C52B8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55331"/>
      </p:ext>
    </p:extLst>
  </p:cSld>
  <p:clrMapOvr>
    <a:masterClrMapping/>
  </p:clrMapOvr>
  <p:transition spd="med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66A60-2BF9-4E2D-BD1D-10BB3FF6CC75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18D43-146D-49F4-A042-0B6CBE6A4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29501"/>
      </p:ext>
    </p:extLst>
  </p:cSld>
  <p:clrMapOvr>
    <a:masterClrMapping/>
  </p:clrMapOvr>
  <p:transition spd="med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566E9-8067-4545-9DB2-E89420F8C114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67DFD-4744-4ED8-99C9-F26C57E89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58285"/>
      </p:ext>
    </p:extLst>
  </p:cSld>
  <p:clrMapOvr>
    <a:masterClrMapping/>
  </p:clrMapOvr>
  <p:transition spd="med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43ABC-B8B0-4CAF-9409-F683DDE70E4E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A58E5-1056-4F06-B8E2-D81572960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75136"/>
      </p:ext>
    </p:extLst>
  </p:cSld>
  <p:clrMapOvr>
    <a:masterClrMapping/>
  </p:clrMapOvr>
  <p:transition spd="med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CB75B-DF64-4BB5-B3FE-4EC782DBC6CC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BEDD5-5512-493B-AD4C-DE783410E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92330"/>
      </p:ext>
    </p:extLst>
  </p:cSld>
  <p:clrMapOvr>
    <a:masterClrMapping/>
  </p:clrMapOvr>
  <p:transition spd="med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E99F1-9EB3-4BE2-B957-69D9D50AC714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80E31-4966-4649-BD5A-8729115C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16701"/>
      </p:ext>
    </p:extLst>
  </p:cSld>
  <p:clrMapOvr>
    <a:masterClrMapping/>
  </p:clrMapOvr>
  <p:transition spd="med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ECDB4-1F77-459A-B4F3-9456F5053125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E260E-07D9-411B-8C2D-CD7A0E3CE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32900"/>
      </p:ext>
    </p:extLst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D1A824-66C7-4876-A7EF-A1DA0E2CC7C1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69DA95-B63C-4208-B846-9B41BB36B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heel spokes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7800" y="2057400"/>
            <a:ext cx="9144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 (اسمك يا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يسوع احلى ال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lang="ar-EG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سامي)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</a:t>
            </a:r>
            <a:r>
              <a:rPr lang="en-US" sz="7200" b="1" baseline="30000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en-US" sz="7200" b="1" baseline="300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بيه ب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رفع ايدي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َّ</a:t>
            </a: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وب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عيش ايامي</a:t>
            </a:r>
            <a:endParaRPr lang="en-US" sz="72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75420" y="404664"/>
            <a:ext cx="12247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  <a:cs typeface="+mn-cs"/>
              </a:rPr>
              <a:t>القرار</a:t>
            </a:r>
            <a:endParaRPr lang="en-US" altLang="en-US" sz="44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25200" y="6172200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9580" y="1233714"/>
            <a:ext cx="91440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اسمك برج حصين انا ب</a:t>
            </a: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جري عليه وملجأ منيع انا ب</a:t>
            </a: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حتمي فيه</a:t>
            </a: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فيه ب</a:t>
            </a: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لقى </a:t>
            </a:r>
            <a:r>
              <a:rPr lang="ar-EG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اماني</a:t>
            </a:r>
            <a:r>
              <a:rPr lang="en-US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فيه </a:t>
            </a: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</a:t>
            </a: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لقى سلامي</a:t>
            </a: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اسمك يا</a:t>
            </a: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يسوع احلى الاسامي</a:t>
            </a: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04800" y="449759"/>
            <a:ext cx="12247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US" altLang="en-US" sz="4400" dirty="0" smtClean="0">
                <a:solidFill>
                  <a:schemeClr val="bg1"/>
                </a:solidFill>
                <a:cs typeface="+mn-cs"/>
              </a:rPr>
              <a:t>1/3</a:t>
            </a:r>
            <a:endParaRPr lang="en-US" altLang="en-US" sz="4400" dirty="0">
              <a:solidFill>
                <a:schemeClr val="bg1"/>
              </a:solidFill>
              <a:cs typeface="+mn-cs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7800" y="2057400"/>
            <a:ext cx="9144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 (اسمك يا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يسوع احلى ال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lang="ar-EG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سامي)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</a:t>
            </a:r>
            <a:r>
              <a:rPr lang="en-US" sz="7200" b="1" baseline="30000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en-US" sz="7200" b="1" baseline="300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بيه ب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رفع ايدي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َّ</a:t>
            </a: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وب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عيش ايامي</a:t>
            </a:r>
            <a:endParaRPr lang="en-US" sz="72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75420" y="404664"/>
            <a:ext cx="12247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  <a:cs typeface="+mn-cs"/>
              </a:rPr>
              <a:t>القرار</a:t>
            </a:r>
            <a:endParaRPr lang="en-US" altLang="en-US" sz="4400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0451192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9580" y="1295400"/>
            <a:ext cx="91440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اسمك هو </a:t>
            </a:r>
            <a:r>
              <a:rPr lang="ar-EG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عجيب</a:t>
            </a:r>
            <a:r>
              <a:rPr lang="en-US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اسمك المشير</a:t>
            </a: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رئيس </a:t>
            </a:r>
            <a:r>
              <a:rPr lang="ar-EG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السلام</a:t>
            </a:r>
            <a:r>
              <a:rPr lang="en-US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الاله </a:t>
            </a: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القدير</a:t>
            </a:r>
            <a:endParaRPr lang="en-US" sz="66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مافيش اسم </a:t>
            </a:r>
            <a:r>
              <a:rPr lang="ar-EG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تاني</a:t>
            </a:r>
            <a:r>
              <a:rPr lang="en-US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بيه </a:t>
            </a: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يكون خلاصي</a:t>
            </a:r>
            <a:endParaRPr lang="en-US" sz="66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اسمك يا</a:t>
            </a: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يسوع احلى الاسامي</a:t>
            </a:r>
            <a:endParaRPr lang="en-US" sz="66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4800" y="449759"/>
            <a:ext cx="12247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chemeClr val="bg1"/>
                </a:solidFill>
                <a:cs typeface="+mn-cs"/>
              </a:rPr>
              <a:t>2</a:t>
            </a:r>
            <a:r>
              <a:rPr lang="en-US" altLang="en-US" sz="4400" dirty="0" smtClean="0">
                <a:solidFill>
                  <a:schemeClr val="bg1"/>
                </a:solidFill>
                <a:cs typeface="+mn-cs"/>
              </a:rPr>
              <a:t>/3</a:t>
            </a:r>
            <a:endParaRPr lang="en-US" altLang="en-US" sz="4400" dirty="0">
              <a:solidFill>
                <a:schemeClr val="bg1"/>
              </a:solidFill>
              <a:cs typeface="+mn-cs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7800" y="2057400"/>
            <a:ext cx="9144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 (اسمك يا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يسوع احلى ال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lang="ar-EG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سامي)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</a:t>
            </a:r>
            <a:r>
              <a:rPr lang="en-US" sz="7200" b="1" baseline="30000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en-US" sz="7200" b="1" baseline="300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بيه ب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رفع ايدي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َّ</a:t>
            </a: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وب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عيش ايامي</a:t>
            </a:r>
            <a:endParaRPr lang="en-US" sz="72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75420" y="404664"/>
            <a:ext cx="12247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  <a:cs typeface="+mn-cs"/>
              </a:rPr>
              <a:t>القرار</a:t>
            </a:r>
            <a:endParaRPr lang="en-US" altLang="en-US" sz="4400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1670279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9580" y="1371600"/>
            <a:ext cx="91440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اسمك طوق </a:t>
            </a:r>
            <a:r>
              <a:rPr lang="ar-EG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نجاة</a:t>
            </a:r>
            <a:r>
              <a:rPr lang="en-US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وانا </a:t>
            </a: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</a:t>
            </a: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مسك </a:t>
            </a:r>
            <a:r>
              <a:rPr lang="ar-EG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فيه</a:t>
            </a: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اسمك نبع الحياة وانا ب</a:t>
            </a: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رتوي بيه</a:t>
            </a:r>
            <a:endParaRPr lang="en-US" sz="66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بيه ب</a:t>
            </a: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قدم سجودي ويعترف لساني</a:t>
            </a:r>
            <a:endParaRPr lang="en-US" sz="66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اسمك يايسوع احلى الاسامي</a:t>
            </a:r>
            <a:endParaRPr lang="en-US" sz="66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4800" y="449759"/>
            <a:ext cx="12247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chemeClr val="bg1"/>
                </a:solidFill>
                <a:cs typeface="+mn-cs"/>
              </a:rPr>
              <a:t>3</a:t>
            </a:r>
            <a:r>
              <a:rPr lang="en-US" altLang="en-US" sz="4400" dirty="0" smtClean="0">
                <a:solidFill>
                  <a:schemeClr val="bg1"/>
                </a:solidFill>
                <a:cs typeface="+mn-cs"/>
              </a:rPr>
              <a:t>/3</a:t>
            </a:r>
            <a:endParaRPr lang="en-US" altLang="en-US" sz="4400" dirty="0">
              <a:solidFill>
                <a:schemeClr val="bg1"/>
              </a:solidFill>
              <a:cs typeface="+mn-cs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7800" y="2057400"/>
            <a:ext cx="9144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 (اسمك يا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يسوع احلى ال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lang="ar-EG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سامي)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</a:t>
            </a:r>
            <a:r>
              <a:rPr lang="en-US" sz="7200" b="1" baseline="30000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en-US" sz="7200" b="1" baseline="300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بيه ب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رفع ايدي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َّ</a:t>
            </a: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وب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EG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عيش ايامي</a:t>
            </a:r>
            <a:endParaRPr lang="en-US" sz="72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75420" y="404664"/>
            <a:ext cx="12247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  <a:cs typeface="+mn-cs"/>
              </a:rPr>
              <a:t>القرار</a:t>
            </a:r>
            <a:endParaRPr lang="en-US" altLang="en-US" sz="4400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9299934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85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Traditional Arabic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WarezBB</dc:creator>
  <cp:lastModifiedBy>CBBC</cp:lastModifiedBy>
  <cp:revision>15</cp:revision>
  <dcterms:created xsi:type="dcterms:W3CDTF">2010-11-08T21:43:41Z</dcterms:created>
  <dcterms:modified xsi:type="dcterms:W3CDTF">2021-11-11T04:30:18Z</dcterms:modified>
</cp:coreProperties>
</file>