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FB170-FBD6-47B1-A5B2-DBA4711F015B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11/25/2021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01CDD6-857C-497D-A7C5-9F358F4969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941262"/>
      </p:ext>
    </p:extLst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5A998-FC24-4DF3-8553-BA61FA2E821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11/25/2021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98AD03-DC3A-4BBE-B22A-42D1F4E8B3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186876"/>
      </p:ext>
    </p:extLst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AD7CD-AF6D-4286-89F4-301ECF0312A0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11/25/2021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76E7E7-756D-4240-8A3E-23D0C5F2E3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92228"/>
      </p:ext>
    </p:extLst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7171-2CEB-4368-B244-EFFD1331CA31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11/25/2021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9A929A-AECC-4779-AE8D-6F58AA2641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388601"/>
      </p:ext>
    </p:extLst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E8E9A-D28D-4F9B-89D1-CCFA4100271D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11/25/2021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13A6D-9A93-4258-B4F5-A992BE6448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896618"/>
      </p:ext>
    </p:extLst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D8DAD-D417-4D1B-BB51-056D4CC8108F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11/25/2021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4558D9-C307-4DCA-A479-E6E007DBDE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070959"/>
      </p:ext>
    </p:extLst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28DED-D37D-4BD4-9A5D-637F22834911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11/25/2021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7B824E-D9CC-4E13-B5FB-6EE1146996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742203"/>
      </p:ext>
    </p:extLst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B6A7-435B-419F-89BE-E0EA56020CF1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11/25/2021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65E745-4637-434B-A6FD-CA0ECBF63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028509"/>
      </p:ext>
    </p:extLst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24495-5F64-4BA8-BEA2-853AC6F4156C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11/25/2021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D29FD8-FD1F-4021-8A80-BA084D6C76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126290"/>
      </p:ext>
    </p:extLst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15D89-F4A6-468D-B906-517241470A59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11/25/2021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4678DC-1761-4D33-B36D-3377E31A30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751696"/>
      </p:ext>
    </p:extLst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6EE1F-D4A5-481E-85E1-3105E85BA88F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11/25/2021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7A2B14-01F1-4778-B6FE-30AFA2D1F5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354477"/>
      </p:ext>
    </p:extLst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A25338-8FD5-47FE-9CE5-9B57464B677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11/25/2021</a:t>
            </a:fld>
            <a:endParaRPr lang="en-US" dirty="0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1F16CB-32F7-49CA-890C-F07298086E7B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E3E1D7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054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095500" y="-357188"/>
            <a:ext cx="8229600" cy="82550"/>
          </a:xfrm>
        </p:spPr>
        <p:txBody>
          <a:bodyPr/>
          <a:lstStyle/>
          <a:p>
            <a:pPr eaLnBrk="1" hangingPunct="1"/>
            <a:r>
              <a:rPr lang="ar-LB" altLang="en-US" b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en-US" altLang="en-US" b="1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34095" y="1092917"/>
            <a:ext cx="10360482" cy="4911643"/>
          </a:xfrm>
        </p:spPr>
        <p:txBody>
          <a:bodyPr/>
          <a:lstStyle/>
          <a:p>
            <a:pPr marL="0" indent="0" algn="ctr">
              <a:buNone/>
            </a:pPr>
            <a:r>
              <a:rPr lang="ar-LB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إني </a:t>
            </a: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أرى من يرى حُزني</a:t>
            </a: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r>
              <a:rPr lang="ar-LB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يُهدئُ </a:t>
            </a: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نفسي </a:t>
            </a:r>
            <a:r>
              <a:rPr lang="ar-LB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ويَستر </a:t>
            </a: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ضُعفي</a:t>
            </a: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إني مُدرِك من يُمسِكُ غَدي</a:t>
            </a: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>
              <a:buNone/>
            </a:pP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يسمَعُ صوتي ويشفي آلمي</a:t>
            </a:r>
            <a:endParaRPr lang="en-US" altLang="en-US" sz="1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927865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-384595" y="1005142"/>
            <a:ext cx="13189789" cy="3013038"/>
          </a:xfrm>
        </p:spPr>
        <p:txBody>
          <a:bodyPr/>
          <a:lstStyle/>
          <a:p>
            <a:pPr marL="0" indent="0" algn="ctr" rtl="1">
              <a:buNone/>
            </a:pPr>
            <a:r>
              <a:rPr lang="ar-LB" sz="54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هُو </a:t>
            </a:r>
            <a:r>
              <a:rPr lang="ar-LB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حِصني، هو آبي، حُريتي وسيدي، </a:t>
            </a:r>
            <a:endParaRPr lang="en-US" sz="5400" b="1" dirty="0" smtClean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r>
              <a:rPr lang="ar-LB" sz="54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غافِرُ </a:t>
            </a:r>
            <a:r>
              <a:rPr lang="ar-LB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ذنبي </a:t>
            </a:r>
            <a:r>
              <a:rPr lang="ar-LB" sz="54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والصديق</a:t>
            </a:r>
            <a:endParaRPr lang="en-US" sz="54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r>
              <a:rPr lang="ar-LB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عندما مات على الصليب، نجاني من اللهيب، </a:t>
            </a:r>
            <a:endParaRPr lang="en-US" sz="5400" b="1" dirty="0" smtClean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r>
              <a:rPr lang="ar-LB" sz="54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لكي </a:t>
            </a:r>
            <a:r>
              <a:rPr lang="ar-LB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أحيى على الدوامِ معَ الحبيب</a:t>
            </a:r>
            <a:endParaRPr lang="en-US" sz="54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r>
              <a:rPr lang="ar-LB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لذَاكَ خِدمَتي، تضحيتي، وتكريسي  من أجلِ من أحبّني</a:t>
            </a:r>
            <a:endParaRPr lang="en-US" sz="54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682739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095500" y="-357188"/>
            <a:ext cx="8229600" cy="82550"/>
          </a:xfrm>
        </p:spPr>
        <p:txBody>
          <a:bodyPr/>
          <a:lstStyle/>
          <a:p>
            <a:pPr eaLnBrk="1" hangingPunct="1"/>
            <a:r>
              <a:rPr lang="ar-LB" altLang="en-US" b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en-US" altLang="en-US" b="1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280303" y="1184955"/>
            <a:ext cx="9859993" cy="3043237"/>
          </a:xfrm>
        </p:spPr>
        <p:txBody>
          <a:bodyPr/>
          <a:lstStyle/>
          <a:p>
            <a:pPr marL="0" indent="0" algn="ctr" rtl="1">
              <a:buNone/>
            </a:pP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إني أعرِف من غلَبَ الظُلمة</a:t>
            </a: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مصدَرَ النورِ والحياة</a:t>
            </a: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هو نبعُ كُل مغفِرَة</a:t>
            </a: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>
              <a:buNone/>
            </a:pP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بالإيمان بِهِ لنا رجاء</a:t>
            </a:r>
            <a:endParaRPr lang="en-US" altLang="en-US" sz="1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183134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095500" y="-357188"/>
            <a:ext cx="8229600" cy="82550"/>
          </a:xfrm>
        </p:spPr>
        <p:txBody>
          <a:bodyPr/>
          <a:lstStyle/>
          <a:p>
            <a:pPr eaLnBrk="1" hangingPunct="1"/>
            <a:r>
              <a:rPr lang="ar-LB" altLang="en-US" b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en-US" altLang="en-US" b="1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-384595" y="1172782"/>
            <a:ext cx="13189789" cy="3013038"/>
          </a:xfrm>
        </p:spPr>
        <p:txBody>
          <a:bodyPr/>
          <a:lstStyle/>
          <a:p>
            <a:pPr marL="0" indent="0" algn="ctr" rtl="1">
              <a:buNone/>
            </a:pPr>
            <a:r>
              <a:rPr lang="ar-LB" sz="54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هُو </a:t>
            </a:r>
            <a:r>
              <a:rPr lang="ar-LB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حِصني، هو آبي، حُريتي وسيدي، </a:t>
            </a:r>
            <a:endParaRPr lang="en-US" sz="5400" b="1" dirty="0" smtClean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r>
              <a:rPr lang="ar-LB" sz="54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غافِرُ </a:t>
            </a:r>
            <a:r>
              <a:rPr lang="ar-LB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ذنبي والصديق.</a:t>
            </a:r>
            <a:endParaRPr lang="en-US" sz="54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r>
              <a:rPr lang="ar-LB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عندما مات على الصليب، نجاني من اللهيب، </a:t>
            </a:r>
            <a:endParaRPr lang="en-US" sz="5400" b="1" dirty="0" smtClean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r>
              <a:rPr lang="ar-LB" sz="54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لكي </a:t>
            </a:r>
            <a:r>
              <a:rPr lang="ar-LB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أحيى على الدوامِ معَ الحبيب</a:t>
            </a:r>
            <a:endParaRPr lang="en-US" sz="54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r>
              <a:rPr lang="ar-LB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لذَاكَ خِدمَتي، تضحيتي، وتكريسي  من أجلِ من أحبّني</a:t>
            </a:r>
            <a:endParaRPr lang="en-US" sz="54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697038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113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Traditional Arabic</vt:lpstr>
      <vt:lpstr>1_Office Theme</vt:lpstr>
      <vt:lpstr> </vt:lpstr>
      <vt:lpstr>PowerPoint Presentation</vt:lpstr>
      <vt:lpstr> </vt:lpstr>
      <vt:lpstr> 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marc rahmeh</dc:creator>
  <cp:lastModifiedBy>CBBC</cp:lastModifiedBy>
  <cp:revision>3</cp:revision>
  <dcterms:created xsi:type="dcterms:W3CDTF">2019-08-24T19:32:21Z</dcterms:created>
  <dcterms:modified xsi:type="dcterms:W3CDTF">2021-11-25T10:33:23Z</dcterms:modified>
</cp:coreProperties>
</file>