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84" autoAdjust="0"/>
  </p:normalViewPr>
  <p:slideViewPr>
    <p:cSldViewPr>
      <p:cViewPr varScale="1">
        <p:scale>
          <a:sx n="63" d="100"/>
          <a:sy n="63" d="100"/>
        </p:scale>
        <p:origin x="66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" y="26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16AE9C-5F1A-4375-91E8-D2A4662A310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BED4A3-9F45-4D74-8F73-58DC4AFC91D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295400"/>
            <a:ext cx="9144000" cy="7848600"/>
          </a:xfrm>
        </p:spPr>
        <p:txBody>
          <a:bodyPr>
            <a:noAutofit/>
          </a:bodyPr>
          <a:lstStyle/>
          <a:p>
            <a:pPr rtl="1"/>
            <a:r>
              <a:rPr lang="en-US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 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 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إشف يا الله أرضي وأقم أموات شعبي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اشفنا من كل بغض فارشا غيمة حب )2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 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إشف تاريخ جراح أعيت الطب طويلاً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أعطنا وعد صباح يرفع الليل الثقيلا )2</a:t>
            </a:r>
            <a:endParaRPr lang="en-US" sz="6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6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endParaRPr lang="en-US" sz="6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45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-685800"/>
            <a:ext cx="9144000" cy="7848600"/>
          </a:xfrm>
        </p:spPr>
        <p:txBody>
          <a:bodyPr>
            <a:normAutofit/>
          </a:bodyPr>
          <a:lstStyle/>
          <a:p>
            <a:pPr rtl="1"/>
            <a:r>
              <a:rPr lang="en-US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إشف يا الله أرضي فارشاً غيمة حب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(مزق 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الليل الكثيفا وأضيء شمس الصليب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وافضح الجهل المخيفا عند إعلان 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الحبيب)2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-990600"/>
            <a:ext cx="9144000" cy="7848600"/>
          </a:xfrm>
        </p:spPr>
        <p:txBody>
          <a:bodyPr>
            <a:normAutofit/>
          </a:bodyPr>
          <a:lstStyle/>
          <a:p>
            <a:pPr rtl="1"/>
            <a:r>
              <a:rPr lang="en-US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إشف يا الله أرضي فارشاً غيمة حب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 أرسلن يا رب جوعاً يطلب الخبز الحقيقي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هات امطاراً ربيعاً هوذا بدء الطريق )2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rtl="1"/>
            <a:r>
              <a:rPr lang="en-US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)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إشف يا الله أرضي فارشاً غيمة </a:t>
            </a:r>
            <a:r>
              <a:rPr lang="ar-SA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حب</a:t>
            </a:r>
            <a:r>
              <a:rPr lang="en-US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(</a:t>
            </a: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2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  <a:p>
            <a:r>
              <a:rPr lang="en-US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</a:t>
            </a:r>
          </a:p>
          <a:p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0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Book Antiqua</vt:lpstr>
      <vt:lpstr>Lucida Sans</vt:lpstr>
      <vt:lpstr>Traditional Arabic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8</cp:revision>
  <dcterms:created xsi:type="dcterms:W3CDTF">2013-11-24T07:26:27Z</dcterms:created>
  <dcterms:modified xsi:type="dcterms:W3CDTF">2021-10-23T05:32:24Z</dcterms:modified>
</cp:coreProperties>
</file>