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4" r:id="rId7"/>
    <p:sldId id="265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BFC7-CE29-4C88-AA10-B7BA758BFD02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6563-5D85-4660-ABF4-FBFA243BB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363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BFC7-CE29-4C88-AA10-B7BA758BFD02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6563-5D85-4660-ABF4-FBFA243BB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117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BFC7-CE29-4C88-AA10-B7BA758BFD02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6563-5D85-4660-ABF4-FBFA243BB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07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BFC7-CE29-4C88-AA10-B7BA758BFD02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6563-5D85-4660-ABF4-FBFA243BB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610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BFC7-CE29-4C88-AA10-B7BA758BFD02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6563-5D85-4660-ABF4-FBFA243BB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563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BFC7-CE29-4C88-AA10-B7BA758BFD02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6563-5D85-4660-ABF4-FBFA243BB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165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BFC7-CE29-4C88-AA10-B7BA758BFD02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6563-5D85-4660-ABF4-FBFA243BB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21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BFC7-CE29-4C88-AA10-B7BA758BFD02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6563-5D85-4660-ABF4-FBFA243BB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04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BFC7-CE29-4C88-AA10-B7BA758BFD02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6563-5D85-4660-ABF4-FBFA243BB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66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BFC7-CE29-4C88-AA10-B7BA758BFD02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6563-5D85-4660-ABF4-FBFA243BB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44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BFC7-CE29-4C88-AA10-B7BA758BFD02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6563-5D85-4660-ABF4-FBFA243BB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87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FBFC7-CE29-4C88-AA10-B7BA758BFD02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56563-5D85-4660-ABF4-FBFA243BB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9270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1600200" y="457200"/>
            <a:ext cx="9067800" cy="5943600"/>
          </a:xfrm>
        </p:spPr>
        <p:txBody>
          <a:bodyPr>
            <a:normAutofit/>
          </a:bodyPr>
          <a:lstStyle/>
          <a:p>
            <a:pPr rtl="1" eaLnBrk="1" hangingPunct="1"/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(أنا محتاج لمسة</a:t>
            </a:r>
            <a:r>
              <a:rPr lang="en-US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en-US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روحك تغيّرني </a:t>
            </a:r>
            <a:r>
              <a:rPr lang="en-US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en-US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وأنا محتاج يا يسوع دمّك</a:t>
            </a:r>
            <a:r>
              <a:rPr lang="en-US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en-US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يطهّرني)2</a:t>
            </a:r>
            <a:endParaRPr lang="en-US" sz="7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11331" y="505795"/>
            <a:ext cx="122433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7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7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7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7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7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5pPr>
            <a:lvl6pPr marL="2286000" algn="l" defTabSz="914400" rtl="0" eaLnBrk="1" latinLnBrk="0" hangingPunct="1">
              <a:defRPr sz="7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6pPr>
            <a:lvl7pPr marL="2743200" algn="l" defTabSz="914400" rtl="0" eaLnBrk="1" latinLnBrk="0" hangingPunct="1">
              <a:defRPr sz="7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7pPr>
            <a:lvl8pPr marL="3200400" algn="l" defTabSz="914400" rtl="0" eaLnBrk="1" latinLnBrk="0" hangingPunct="1">
              <a:defRPr sz="7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8pPr>
            <a:lvl9pPr marL="3657600" algn="l" defTabSz="914400" rtl="0" eaLnBrk="1" latinLnBrk="0" hangingPunct="1">
              <a:defRPr sz="7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9pPr>
          </a:lstStyle>
          <a:p>
            <a:pPr rtl="1" eaLnBrk="1" hangingPunct="1">
              <a:spcBef>
                <a:spcPct val="50000"/>
              </a:spcBef>
            </a:pPr>
            <a:r>
              <a:rPr lang="en-US" altLang="en-US" sz="4400" dirty="0" smtClean="0">
                <a:solidFill>
                  <a:schemeClr val="bg1"/>
                </a:solidFill>
              </a:rPr>
              <a:t>1/2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0" y="6108412"/>
            <a:ext cx="869149" cy="58477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32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4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1828800" y="381000"/>
            <a:ext cx="8610600" cy="5943600"/>
          </a:xfrm>
        </p:spPr>
        <p:txBody>
          <a:bodyPr>
            <a:noAutofit/>
          </a:bodyPr>
          <a:lstStyle/>
          <a:p>
            <a:pPr rtl="1" eaLnBrk="1" hangingPunct="1"/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(وأنا لمّا آجي اشوفك  </a:t>
            </a:r>
            <a:r>
              <a:rPr lang="en-US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en-US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واشوف اسمي على كفوفك</a:t>
            </a:r>
            <a:r>
              <a:rPr lang="en-US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en-US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بتفّك الأسر وحقّك بحررني)2</a:t>
            </a:r>
            <a:endParaRPr lang="en-US" sz="7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11331" y="505795"/>
            <a:ext cx="122433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7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7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7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7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7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5pPr>
            <a:lvl6pPr marL="2286000" algn="l" defTabSz="914400" rtl="0" eaLnBrk="1" latinLnBrk="0" hangingPunct="1">
              <a:defRPr sz="7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6pPr>
            <a:lvl7pPr marL="2743200" algn="l" defTabSz="914400" rtl="0" eaLnBrk="1" latinLnBrk="0" hangingPunct="1">
              <a:defRPr sz="7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7pPr>
            <a:lvl8pPr marL="3200400" algn="l" defTabSz="914400" rtl="0" eaLnBrk="1" latinLnBrk="0" hangingPunct="1">
              <a:defRPr sz="7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8pPr>
            <a:lvl9pPr marL="3657600" algn="l" defTabSz="914400" rtl="0" eaLnBrk="1" latinLnBrk="0" hangingPunct="1">
              <a:defRPr sz="7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9pPr>
          </a:lstStyle>
          <a:p>
            <a:pPr rtl="1" eaLnBrk="1" hangingPunct="1">
              <a:spcBef>
                <a:spcPct val="50000"/>
              </a:spcBef>
            </a:pPr>
            <a:r>
              <a:rPr lang="ar-LB" altLang="en-US" sz="4400" dirty="0" smtClean="0">
                <a:solidFill>
                  <a:schemeClr val="bg1"/>
                </a:solidFill>
              </a:rPr>
              <a:t>القرار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5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>
          <a:xfrm>
            <a:off x="1371600" y="533400"/>
            <a:ext cx="9677400" cy="5943600"/>
          </a:xfrm>
        </p:spPr>
        <p:txBody>
          <a:bodyPr>
            <a:normAutofit/>
          </a:bodyPr>
          <a:lstStyle/>
          <a:p>
            <a:pPr rtl="1" eaLnBrk="1" hangingPunct="1"/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أنا جايي ضعيف قوّيني </a:t>
            </a:r>
            <a:r>
              <a:rPr lang="en-US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en-US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أنا جايي حزين عزّيني </a:t>
            </a:r>
            <a:r>
              <a:rPr lang="en-US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en-US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أنا جايي خاطي</a:t>
            </a:r>
            <a:r>
              <a:rPr lang="en-US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en-US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ابرئني واشفيني</a:t>
            </a:r>
            <a:endParaRPr lang="en-US" sz="7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9399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2209800" y="381000"/>
            <a:ext cx="7772400" cy="5943600"/>
          </a:xfrm>
        </p:spPr>
        <p:txBody>
          <a:bodyPr>
            <a:normAutofit/>
          </a:bodyPr>
          <a:lstStyle/>
          <a:p>
            <a:pPr rtl="1" eaLnBrk="1" hangingPunct="1"/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المسني بسلطانك </a:t>
            </a:r>
            <a:r>
              <a:rPr lang="en-US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en-US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فرجيني مجد جلالك </a:t>
            </a:r>
            <a:r>
              <a:rPr lang="en-US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en-US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أغمر قلبي بحنانك</a:t>
            </a:r>
            <a:r>
              <a:rPr lang="en-US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en-US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(وارويني)2</a:t>
            </a:r>
            <a:endParaRPr lang="en-US" sz="7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765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1600200" y="533400"/>
            <a:ext cx="9067800" cy="5943600"/>
          </a:xfrm>
        </p:spPr>
        <p:txBody>
          <a:bodyPr>
            <a:normAutofit/>
          </a:bodyPr>
          <a:lstStyle/>
          <a:p>
            <a:pPr rtl="1" eaLnBrk="1" hangingPunct="1"/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(لمسة من هدب ثوبك</a:t>
            </a:r>
            <a:b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بتشفيني</a:t>
            </a:r>
            <a:b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كلمة من فمّ جلالك</a:t>
            </a:r>
            <a:b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بتحييني)2</a:t>
            </a:r>
            <a:endParaRPr lang="en-US" sz="7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11331" y="505795"/>
            <a:ext cx="122433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7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7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7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7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7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5pPr>
            <a:lvl6pPr marL="2286000" algn="l" defTabSz="914400" rtl="0" eaLnBrk="1" latinLnBrk="0" hangingPunct="1">
              <a:defRPr sz="7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6pPr>
            <a:lvl7pPr marL="2743200" algn="l" defTabSz="914400" rtl="0" eaLnBrk="1" latinLnBrk="0" hangingPunct="1">
              <a:defRPr sz="7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7pPr>
            <a:lvl8pPr marL="3200400" algn="l" defTabSz="914400" rtl="0" eaLnBrk="1" latinLnBrk="0" hangingPunct="1">
              <a:defRPr sz="7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8pPr>
            <a:lvl9pPr marL="3657600" algn="l" defTabSz="914400" rtl="0" eaLnBrk="1" latinLnBrk="0" hangingPunct="1">
              <a:defRPr sz="7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9pPr>
          </a:lstStyle>
          <a:p>
            <a:pPr rtl="1" eaLnBrk="1" hangingPunct="1">
              <a:spcBef>
                <a:spcPct val="50000"/>
              </a:spcBef>
            </a:pPr>
            <a:r>
              <a:rPr lang="en-US" altLang="en-US" sz="4400" dirty="0">
                <a:solidFill>
                  <a:schemeClr val="bg1"/>
                </a:solidFill>
              </a:rPr>
              <a:t>2</a:t>
            </a:r>
            <a:r>
              <a:rPr lang="en-US" altLang="en-US" sz="4400" dirty="0" smtClean="0">
                <a:solidFill>
                  <a:schemeClr val="bg1"/>
                </a:solidFill>
              </a:rPr>
              <a:t>/2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72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1828800" y="381000"/>
            <a:ext cx="8610600" cy="5943600"/>
          </a:xfrm>
        </p:spPr>
        <p:txBody>
          <a:bodyPr>
            <a:noAutofit/>
          </a:bodyPr>
          <a:lstStyle/>
          <a:p>
            <a:pPr rtl="1" eaLnBrk="1" hangingPunct="1"/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(وأنا لما آجي اشوفك  </a:t>
            </a:r>
            <a:r>
              <a:rPr lang="en-US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en-US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واشوف اسمي على كفوفك</a:t>
            </a:r>
            <a:r>
              <a:rPr lang="en-US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en-US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بتفك الأسر وحقك بحررني)2</a:t>
            </a:r>
            <a:endParaRPr lang="en-US" sz="7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11331" y="505795"/>
            <a:ext cx="122433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7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7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7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7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7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5pPr>
            <a:lvl6pPr marL="2286000" algn="l" defTabSz="914400" rtl="0" eaLnBrk="1" latinLnBrk="0" hangingPunct="1">
              <a:defRPr sz="7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6pPr>
            <a:lvl7pPr marL="2743200" algn="l" defTabSz="914400" rtl="0" eaLnBrk="1" latinLnBrk="0" hangingPunct="1">
              <a:defRPr sz="7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7pPr>
            <a:lvl8pPr marL="3200400" algn="l" defTabSz="914400" rtl="0" eaLnBrk="1" latinLnBrk="0" hangingPunct="1">
              <a:defRPr sz="7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8pPr>
            <a:lvl9pPr marL="3657600" algn="l" defTabSz="914400" rtl="0" eaLnBrk="1" latinLnBrk="0" hangingPunct="1">
              <a:defRPr sz="7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9pPr>
          </a:lstStyle>
          <a:p>
            <a:pPr rtl="1" eaLnBrk="1" hangingPunct="1">
              <a:spcBef>
                <a:spcPct val="50000"/>
              </a:spcBef>
            </a:pPr>
            <a:r>
              <a:rPr lang="ar-LB" altLang="en-US" sz="4400" dirty="0" smtClean="0">
                <a:solidFill>
                  <a:schemeClr val="bg1"/>
                </a:solidFill>
              </a:rPr>
              <a:t>القرار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1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>
          <a:xfrm>
            <a:off x="1219200" y="457200"/>
            <a:ext cx="9677400" cy="5943600"/>
          </a:xfrm>
        </p:spPr>
        <p:txBody>
          <a:bodyPr>
            <a:normAutofit/>
          </a:bodyPr>
          <a:lstStyle/>
          <a:p>
            <a:pPr rtl="1" eaLnBrk="1" hangingPunct="1"/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أنا جايي ضعيف قويني </a:t>
            </a:r>
            <a:r>
              <a:rPr lang="en-US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en-US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أنا جايي حزين عزيني </a:t>
            </a:r>
            <a:r>
              <a:rPr lang="en-US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en-US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أنا جايي خاطي</a:t>
            </a:r>
            <a:r>
              <a:rPr lang="en-US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en-US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ابرئني واشفيني</a:t>
            </a:r>
            <a:endParaRPr lang="en-US" sz="7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3601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1981200" y="304800"/>
            <a:ext cx="7772400" cy="5943600"/>
          </a:xfrm>
        </p:spPr>
        <p:txBody>
          <a:bodyPr>
            <a:normAutofit/>
          </a:bodyPr>
          <a:lstStyle/>
          <a:p>
            <a:pPr rtl="1" eaLnBrk="1" hangingPunct="1"/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المسني بسلطانك </a:t>
            </a:r>
            <a:r>
              <a:rPr lang="en-US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en-US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فرجيني مجد جلالك </a:t>
            </a:r>
            <a:r>
              <a:rPr lang="en-US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en-US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أغمر قلبي بحنانك (وارويني)2</a:t>
            </a:r>
            <a:endParaRPr lang="en-US" sz="7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2912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36</Words>
  <Application>Microsoft Office PowerPoint</Application>
  <PresentationFormat>Widescreen</PresentationFormat>
  <Paragraphs>13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Traditional Arabic</vt:lpstr>
      <vt:lpstr>Office Theme</vt:lpstr>
      <vt:lpstr>(أنا محتاج لمسة  روحك تغيّرني  وأنا محتاج يا يسوع دمّك  يطهّرني)2</vt:lpstr>
      <vt:lpstr>(وأنا لمّا آجي اشوفك    واشوف اسمي على كفوفك بتفّك الأسر وحقّك بحررني)2</vt:lpstr>
      <vt:lpstr>أنا جايي ضعيف قوّيني  أنا جايي حزين عزّيني   أنا جايي خاطي  ابرئني واشفيني</vt:lpstr>
      <vt:lpstr>المسني بسلطانك  فرجيني مجد جلالك  أغمر قلبي بحنانك  (وارويني)2</vt:lpstr>
      <vt:lpstr>(لمسة من هدب ثوبك بتشفيني كلمة من فمّ جلالك بتحييني)2</vt:lpstr>
      <vt:lpstr>(وأنا لما آجي اشوفك    واشوف اسمي على كفوفك بتفك الأسر وحقك بحررني)2</vt:lpstr>
      <vt:lpstr>أنا جايي ضعيف قويني  أنا جايي حزين عزيني   أنا جايي خاطي  ابرئني واشفيني</vt:lpstr>
      <vt:lpstr>المسني بسلطانك  فرجيني مجد جلالك  أغمر قلبي بحنانك (وارويني)2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(أنا محتاج لمسة روحك تغيرني  وأنا محتاج يا يسوع دمك يطهرني)2</dc:title>
  <dc:creator>Church</dc:creator>
  <cp:lastModifiedBy>CBBC</cp:lastModifiedBy>
  <cp:revision>8</cp:revision>
  <dcterms:created xsi:type="dcterms:W3CDTF">2013-07-03T16:06:48Z</dcterms:created>
  <dcterms:modified xsi:type="dcterms:W3CDTF">2021-11-11T05:10:07Z</dcterms:modified>
</cp:coreProperties>
</file>