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D297A3-1395-47BF-B4EA-BD13F87DF74E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CAEFA-67B1-4CE9-BC1C-DB4C47975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924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pitchFamily="34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1938E8-03A5-4B04-8C66-17A03776B6B8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pitchFamily="34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1938E8-03A5-4B04-8C66-17A03776B6B8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pitchFamily="34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1938E8-03A5-4B04-8C66-17A03776B6B8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pitchFamily="34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1938E8-03A5-4B04-8C66-17A03776B6B8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pitchFamily="34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1938E8-03A5-4B04-8C66-17A03776B6B8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pitchFamily="34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1938E8-03A5-4B04-8C66-17A03776B6B8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6429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03913-9C6C-4F4C-A0C0-98B4B399579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6750D-06D1-4778-967F-587CC91E0F3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6B560-E16B-45D4-9AA2-6FE9AD36609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094FB-11A0-445E-A88C-9DC78D94A10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B1038-FD3B-4186-B6D6-62A7A0FC000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F96AF-479F-4AF3-BBDF-75228835AC5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B601E-3F71-4FAB-A55B-44D9DBFE7B4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09C85-1A34-47F0-855F-7E39F8D1EA2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B197F-4A92-4418-9167-A4EDE49CBCF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82A4C-6E32-4383-9045-0DC5515EC3A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E6F9D-DBAA-489B-A2A1-5048DE67136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E90CC37-30BD-4010-BCD2-F78BFC5B690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edg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524000" y="1447800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SA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أنا بيك خطاياي مغفورة </a:t>
            </a:r>
            <a:endParaRPr lang="en-US" sz="66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SA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أنا بيك عيوبي مستورة</a:t>
            </a:r>
            <a:endParaRPr lang="ar-SA" sz="6600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SA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وفقلبي و عمري </a:t>
            </a:r>
            <a:r>
              <a:rPr lang="ar-SA" sz="6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محفورة</a:t>
            </a:r>
            <a:endParaRPr lang="en-US" sz="6600" b="1" dirty="0" smtClean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SA" sz="6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وعود </a:t>
            </a:r>
            <a:r>
              <a:rPr lang="ar-SA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غفرانك</a:t>
            </a:r>
            <a:endParaRPr lang="ar-SA" sz="6600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457200"/>
            <a:ext cx="99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1/2</a:t>
            </a:r>
            <a:endParaRPr lang="en-U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0" y="6096000"/>
            <a:ext cx="800219" cy="58477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32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Fm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524000" y="1295400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SA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 أنا مش هابص عل</a:t>
            </a: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ى</a:t>
            </a:r>
            <a:r>
              <a:rPr lang="ar-SA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نفسى </a:t>
            </a:r>
            <a:endParaRPr lang="en-US" sz="6600" b="1" dirty="0" smtClean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SA" sz="6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عل</a:t>
            </a: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ى</a:t>
            </a:r>
            <a:r>
              <a:rPr lang="ar-SA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عجزي وخوفي و يأسي</a:t>
            </a:r>
            <a:endParaRPr lang="ar-SA" sz="6600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SA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أنت هتملاني يا ربي</a:t>
            </a:r>
            <a:endParaRPr lang="en-US" sz="66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SA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بحبك و سلامك</a:t>
            </a:r>
            <a:endParaRPr lang="ar-SA" sz="6600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600200" y="1676400"/>
            <a:ext cx="91440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SA" sz="6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أنا </a:t>
            </a:r>
            <a:r>
              <a:rPr lang="ar-SA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عند </a:t>
            </a:r>
            <a:r>
              <a:rPr lang="ar-SA" sz="6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الآب</a:t>
            </a:r>
            <a:r>
              <a:rPr lang="en-US" sz="6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6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بيك </a:t>
            </a:r>
            <a:r>
              <a:rPr lang="ar-SA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لي قبول</a:t>
            </a:r>
            <a:endParaRPr lang="ar-LB" sz="66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SA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ولعرش النعمة</a:t>
            </a:r>
            <a:endParaRPr lang="ar-LB" sz="66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SA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ولقدس الأقداس دخول</a:t>
            </a:r>
            <a:endParaRPr lang="ar-SA" sz="6600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457200"/>
            <a:ext cx="144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LB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القرار</a:t>
            </a:r>
            <a:endParaRPr lang="en-U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447800" y="1295400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SA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بيك يا يسوع المسيح</a:t>
            </a:r>
            <a:endParaRPr lang="ar-LB" sz="66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SA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عمري مليان بالتسبيح</a:t>
            </a:r>
            <a:endParaRPr lang="ar-SA" sz="6600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SA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ولساني هايهتف و يرنم</a:t>
            </a:r>
            <a:endParaRPr lang="ar-LB" sz="66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SA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يعلن عن مجدك</a:t>
            </a:r>
            <a:endParaRPr lang="ar-SA" sz="6600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524000" y="1447800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SA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 هانرفعك في وسطين</a:t>
            </a: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</a:t>
            </a:r>
            <a:r>
              <a:rPr lang="ar-SA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endParaRPr lang="ar-LB" sz="66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SA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وتفرح قلبك أغانينا</a:t>
            </a:r>
            <a:endParaRPr lang="ar-SA" sz="6600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SA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شفيفنا ها تعترف باسمك</a:t>
            </a:r>
            <a:endParaRPr lang="ar-LB" sz="66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SA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 نقول بنحبك</a:t>
            </a:r>
            <a:endParaRPr lang="ar-SA" sz="6600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600200" y="1676400"/>
            <a:ext cx="91440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SA" sz="6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أنا </a:t>
            </a:r>
            <a:r>
              <a:rPr lang="ar-SA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عند </a:t>
            </a:r>
            <a:r>
              <a:rPr lang="ar-SA" sz="6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الآب</a:t>
            </a:r>
            <a:r>
              <a:rPr lang="en-US" sz="6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6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بيك </a:t>
            </a:r>
            <a:r>
              <a:rPr lang="ar-SA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لي قبول</a:t>
            </a:r>
            <a:endParaRPr lang="ar-LB" sz="66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SA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ولعرش النعمة</a:t>
            </a:r>
            <a:endParaRPr lang="ar-LB" sz="66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SA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ولقدس الأقداس دخول</a:t>
            </a:r>
            <a:endParaRPr lang="ar-SA" sz="6600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457200"/>
            <a:ext cx="144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LB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القرار</a:t>
            </a:r>
            <a:endParaRPr lang="en-U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860655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97</Words>
  <Application>Microsoft Office PowerPoint</Application>
  <PresentationFormat>Widescreen</PresentationFormat>
  <Paragraphs>32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Traditional Arabic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Berna</dc:creator>
  <cp:lastModifiedBy>CBBC</cp:lastModifiedBy>
  <cp:revision>4</cp:revision>
  <dcterms:created xsi:type="dcterms:W3CDTF">2015-07-16T15:16:29Z</dcterms:created>
  <dcterms:modified xsi:type="dcterms:W3CDTF">2021-11-11T05:06:32Z</dcterms:modified>
</cp:coreProperties>
</file>