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7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FADC29-ADFF-4857-82C3-74B13E9BB903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F9B93-94F8-410B-94D6-96BC7EC96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359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F9B93-94F8-410B-94D6-96BC7EC9622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332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509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1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843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924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01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007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655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84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657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27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66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BE0C7-85E4-46F3-AC87-7AB595D4AB82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F83F5-8633-4A0A-8B48-1B25C9154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99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295400" y="2306638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369" name="TextBox 1368"/>
          <p:cNvSpPr txBox="1"/>
          <p:nvPr/>
        </p:nvSpPr>
        <p:spPr>
          <a:xfrm>
            <a:off x="26158" y="1371600"/>
            <a:ext cx="91178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7200" b="1" dirty="0" smtClean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مواصفات المؤمن الذي يختاره الرّب للمهمات الصعبة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09800" y="3962400"/>
            <a:ext cx="510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LB" sz="7200" b="1" dirty="0" smtClean="0">
                <a:solidFill>
                  <a:schemeClr val="tx2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تكوين 6: 5- 13</a:t>
            </a:r>
            <a:endParaRPr lang="en-US" sz="72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2200" y="57912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www.cbbclebanon.com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27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295400" y="2306638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12" name="TextBox 411"/>
          <p:cNvSpPr txBox="1"/>
          <p:nvPr/>
        </p:nvSpPr>
        <p:spPr>
          <a:xfrm>
            <a:off x="522290" y="1447800"/>
            <a:ext cx="7925102" cy="7879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ar-LB" sz="4400" b="1" dirty="0" smtClean="0">
              <a:solidFill>
                <a:schemeClr val="tx2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marL="742950" indent="-742950" algn="r" rtl="1">
              <a:buAutoNum type="arabicPeriod"/>
            </a:pPr>
            <a:r>
              <a:rPr lang="ar-LB" sz="6600" b="1" dirty="0" smtClean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مؤمن يسير مع الرّب</a:t>
            </a:r>
          </a:p>
          <a:p>
            <a:pPr marL="742950" indent="-742950" algn="r" rtl="1">
              <a:buAutoNum type="arabicPeriod"/>
            </a:pPr>
            <a:r>
              <a:rPr lang="ar-LB" sz="6600" b="1" dirty="0" smtClean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مؤمن يسلك بلا لوم في العالم</a:t>
            </a:r>
          </a:p>
          <a:p>
            <a:pPr marL="742950" indent="-742950" algn="r" rtl="1">
              <a:buAutoNum type="arabicPeriod"/>
            </a:pPr>
            <a:r>
              <a:rPr lang="ar-LB" sz="6600" b="1" dirty="0" smtClean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مؤمن يسمع لصوت الرّب</a:t>
            </a:r>
          </a:p>
          <a:p>
            <a:pPr algn="r" rtl="1"/>
            <a:endParaRPr lang="ar-LB" sz="4400" b="1" dirty="0" smtClean="0">
              <a:solidFill>
                <a:schemeClr val="tx2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LB" sz="4400" b="1" dirty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LB" sz="4400" b="1" dirty="0" smtClean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     </a:t>
            </a:r>
          </a:p>
          <a:p>
            <a:pPr algn="r" rtl="1"/>
            <a:endParaRPr lang="ar-LB" sz="4400" b="1" dirty="0" smtClean="0">
              <a:solidFill>
                <a:schemeClr val="tx2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endParaRPr lang="ar-LB" sz="44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571500" lvl="0" indent="-571500" algn="r" rtl="1">
              <a:buFont typeface="Arial" pitchFamily="34" charset="0"/>
              <a:buChar char="•"/>
            </a:pPr>
            <a:endParaRPr lang="ar-LB" sz="4400" b="1" dirty="0">
              <a:latin typeface="Traditional Arabic" pitchFamily="18" charset="-78"/>
              <a:cs typeface="Traditional Arabic" pitchFamily="18" charset="-78"/>
            </a:endParaRPr>
          </a:p>
          <a:p>
            <a:pPr lvl="0" algn="ctr" rtl="1"/>
            <a:r>
              <a:rPr lang="ar-LB" sz="44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</a:p>
        </p:txBody>
      </p:sp>
      <p:sp>
        <p:nvSpPr>
          <p:cNvPr id="408" name="TextBox 407"/>
          <p:cNvSpPr txBox="1"/>
          <p:nvPr/>
        </p:nvSpPr>
        <p:spPr>
          <a:xfrm>
            <a:off x="0" y="114879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5400" b="1" dirty="0" smtClean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مواصفات المؤمن الذي يختاره الرّب</a:t>
            </a:r>
          </a:p>
          <a:p>
            <a:pPr algn="ctr" rtl="1"/>
            <a:r>
              <a:rPr lang="ar-LB" sz="5400" b="1" dirty="0" smtClean="0">
                <a:solidFill>
                  <a:schemeClr val="tx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للمهمات الصعبة</a:t>
            </a:r>
          </a:p>
        </p:txBody>
      </p:sp>
      <p:sp>
        <p:nvSpPr>
          <p:cNvPr id="409" name="TextBox 408"/>
          <p:cNvSpPr txBox="1"/>
          <p:nvPr/>
        </p:nvSpPr>
        <p:spPr>
          <a:xfrm>
            <a:off x="2362200" y="57912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www.cbbclebanon.com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840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40</Words>
  <Application>Microsoft Office PowerPoint</Application>
  <PresentationFormat>On-screen Show (4:3)</PresentationFormat>
  <Paragraphs>19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Traditional Arabic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Raymond AM</dc:creator>
  <cp:lastModifiedBy>USER</cp:lastModifiedBy>
  <cp:revision>42</cp:revision>
  <dcterms:created xsi:type="dcterms:W3CDTF">2014-01-18T13:18:16Z</dcterms:created>
  <dcterms:modified xsi:type="dcterms:W3CDTF">2021-09-07T06:48:44Z</dcterms:modified>
</cp:coreProperties>
</file>