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369" name="TextBox 1368"/>
          <p:cNvSpPr txBox="1"/>
          <p:nvPr/>
        </p:nvSpPr>
        <p:spPr>
          <a:xfrm>
            <a:off x="0" y="12192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88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المؤمن البناء في كنيسة المسيح</a:t>
            </a:r>
          </a:p>
          <a:p>
            <a:pPr algn="ctr" rtl="1"/>
            <a:r>
              <a:rPr lang="ar-LB" sz="88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هو مؤمن متحد بالكنيسة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715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www.cbbclebanon.com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3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369" name="TextBox 1368"/>
          <p:cNvSpPr txBox="1"/>
          <p:nvPr/>
        </p:nvSpPr>
        <p:spPr>
          <a:xfrm>
            <a:off x="0" y="1395948"/>
            <a:ext cx="9220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5وَلْيُعْطِكُمْ إِلهُ </a:t>
            </a:r>
            <a:r>
              <a:rPr lang="ar-LB" sz="60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الصَّبْرِ وَالتَّعْزِيَةِ أَنْ تَهْتَمُّوا اهْتِمَامًا وَاحِدًا فِيمَا بَيْنَكُمْ، بِحَسَبِ الْمَسِيحِ يَسُوعَ، 6لِكَيْ تُمَجِّدُوا اللهَ أَبَا رَبِّنَا يَسُوعَ الْمَسِيحِ، بِنَفْسٍ وَاحِدَةٍ وَفَمٍ وَاحِدٍ. </a:t>
            </a:r>
            <a:endParaRPr lang="ar-LB" sz="6000" b="1" dirty="0" smtClean="0">
              <a:solidFill>
                <a:schemeClr val="tx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15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www.cbbclebanon.com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86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6600" b="1" dirty="0" smtClean="0">
                <a:solidFill>
                  <a:schemeClr val="accent1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رو 15: 5-6 </a:t>
            </a:r>
            <a:r>
              <a:rPr lang="en-US" sz="6600" b="1" dirty="0" smtClean="0">
                <a:solidFill>
                  <a:schemeClr val="accent1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endParaRPr lang="en-US" sz="6600" b="1" dirty="0">
              <a:solidFill>
                <a:schemeClr val="accent1">
                  <a:lumMod val="5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526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76200" y="2057400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LB" sz="48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أولا. الإتحاد بالكنيسة يحتاج إلى قوّة إلهيّة</a:t>
            </a:r>
          </a:p>
          <a:p>
            <a:pPr algn="just" rtl="1"/>
            <a:r>
              <a:rPr lang="ar-LB" sz="48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ثانيا. الإتحاد بالكنيسة هو الإهتمام الواحد بحسب </a:t>
            </a:r>
          </a:p>
          <a:p>
            <a:pPr algn="just" rtl="1"/>
            <a:r>
              <a:rPr lang="ar-LB" sz="4800" b="1" dirty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48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                  المسيح يسوع</a:t>
            </a:r>
          </a:p>
          <a:p>
            <a:pPr algn="just" rtl="1"/>
            <a:r>
              <a:rPr lang="ar-LB" sz="48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ثالثا. الإتحاد بالكنيسة هدفه تمجيد الله</a:t>
            </a:r>
          </a:p>
          <a:p>
            <a:pPr algn="just" rtl="1"/>
            <a:r>
              <a:rPr lang="ar-LB" sz="48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رابعا. الإتحاد بالكنيسة له جوانب عمليّة بالقلب واللسان</a:t>
            </a:r>
          </a:p>
        </p:txBody>
      </p:sp>
      <p:sp>
        <p:nvSpPr>
          <p:cNvPr id="408" name="TextBox 407"/>
          <p:cNvSpPr txBox="1"/>
          <p:nvPr/>
        </p:nvSpPr>
        <p:spPr>
          <a:xfrm>
            <a:off x="0" y="42208"/>
            <a:ext cx="9143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المؤمن البناء في كنيسة المسيح</a:t>
            </a:r>
          </a:p>
          <a:p>
            <a:pPr algn="ctr" rtl="1"/>
            <a:r>
              <a:rPr lang="ar-LB" sz="60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هو مؤمن متحد بالكنيسة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0885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www.cbbclebanon.com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92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USER</cp:lastModifiedBy>
  <cp:revision>82</cp:revision>
  <dcterms:created xsi:type="dcterms:W3CDTF">2014-01-18T13:18:16Z</dcterms:created>
  <dcterms:modified xsi:type="dcterms:W3CDTF">2021-09-07T09:57:25Z</dcterms:modified>
</cp:coreProperties>
</file>