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79" r:id="rId4"/>
    <p:sldId id="292" r:id="rId5"/>
    <p:sldId id="29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4540E3-0CCB-48B6-B105-58D4E7B046B7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5B5489-EB87-4561-9338-B41543B2C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97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4B287B-C3EF-42CF-9B63-004CEC0DFA1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87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2AA44F-4B5E-481C-B8C0-FEE9BF3B1F6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020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C0711C-B495-478A-8FB3-65D0F265A5A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6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01ACD6-049B-42D5-ADDE-2FE7F1F44B7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1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92A7-C7E6-49B9-A9DB-C2C7242C337F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1319-38CF-4EE4-9DDD-45B10257E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A4F4-5D8B-4FD3-9345-D3EEBBC75DE3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4451-BB19-4003-8003-6425EF9CB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1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7BEB-1226-4A4C-97E9-CCE833CA4080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137DA-B240-4872-ACF7-0903E88F1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0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7492-AFFD-4AB1-88E9-9CD692EDC913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07EE-7D50-463C-8781-765FC5B14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5400-9C69-4EFA-95C2-0DFD8BC1B56B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1C5D-C282-4D3C-B775-8466BDEB1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8428-1CF0-4304-95B8-0CA036B1515C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E970-21BC-4F5F-8A0B-A537CF1FC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0602-5AC1-414A-A46F-9E20F98FE76A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3002-D8FD-4C7C-8A95-CE19DE66C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6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AD24-CAA2-4ACA-B76F-14DF5688B4CA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F9E1-14AF-4AD7-89EF-DBB661FF8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E064-CDA3-421E-ACAD-4ED31ED1226E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F927-BE70-41A7-9FF4-B152924F3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A0F9-8D80-4CAA-B979-FAE51F8A5F60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64A6-3CC7-4722-81F7-10365D777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A14F-3634-412F-AEF4-6A459824B734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B56C-99C2-47C4-A386-03EE80D29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745231-24B4-483B-9107-13AD9A00BAB7}" type="datetimeFigureOut">
              <a:rPr lang="en-US"/>
              <a:pPr>
                <a:defRPr/>
              </a:pPr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A8DC84-64E6-4D98-87B6-89EA9EDC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-76200" y="2516188"/>
            <a:ext cx="914400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8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الحياة الجديدة بنظرة جديدة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209800" y="59436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www.cbbclebanon.com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4103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2" name="TextBox 411"/>
          <p:cNvSpPr txBox="1"/>
          <p:nvPr/>
        </p:nvSpPr>
        <p:spPr>
          <a:xfrm>
            <a:off x="11113" y="1868488"/>
            <a:ext cx="8839200" cy="4608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«1فَإِنْ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كُنْتُمْ قَدْ قُمْتُمْ مَعَ الْمَسِيحِ فَاطْلُبُوا مَا فَوْقُ، حَيْثُ الْمَسِيحُ جَالِسٌ عَنْ يَمِينِ اللهِ. </a:t>
            </a:r>
            <a:endParaRPr lang="ar-LB" sz="48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2 اهْتَمُّوا بِمَا فَوْقُ لاَ بِمَا عَلَى الأَرْضِ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3 لأَنَّكُمْ قَدْ مُتُّمْ وَحَيَاتُكُمْ مُسْتَتِرَةٌ مَعَ الْمَسِيحِ فِي اللهِ.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4 مَتَى أُظْهِرَ الْمَسِيحُ حَيَاتُنَا، فَحِينَئِذٍ تُظْهَرُونَ أَنْتُمْ أَيْضًا مَعَهُ فِي </a:t>
            </a:r>
            <a:r>
              <a:rPr lang="ar-LB" sz="48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الْمَجْدِ».</a:t>
            </a:r>
            <a:endParaRPr lang="ar-LB" sz="4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0" y="114300"/>
            <a:ext cx="91440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الحياة الجديدة بنظرة جديدة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كولوسي 3: 1-4</a:t>
            </a:r>
          </a:p>
        </p:txBody>
      </p:sp>
      <p:sp>
        <p:nvSpPr>
          <p:cNvPr id="4101" name="TextBox 408"/>
          <p:cNvSpPr txBox="1">
            <a:spLocks noChangeArrowheads="1"/>
          </p:cNvSpPr>
          <p:nvPr/>
        </p:nvSpPr>
        <p:spPr bwMode="auto">
          <a:xfrm>
            <a:off x="2362200" y="6153150"/>
            <a:ext cx="472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www.cbbclebanon.com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151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2" name="TextBox 411"/>
          <p:cNvSpPr txBox="1"/>
          <p:nvPr/>
        </p:nvSpPr>
        <p:spPr>
          <a:xfrm>
            <a:off x="152400" y="2286000"/>
            <a:ext cx="82946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 algn="r" rtl="1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ماذا يتوقّع الرّب منّا بعد التجديد؟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(1) أن نطلب ما فوق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(2) أن نهتمّ بما فوق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523875"/>
            <a:ext cx="914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الحياة الجديدة بنظرة جديدة</a:t>
            </a:r>
          </a:p>
        </p:txBody>
      </p:sp>
      <p:sp>
        <p:nvSpPr>
          <p:cNvPr id="6149" name="TextBox 408"/>
          <p:cNvSpPr txBox="1">
            <a:spLocks noChangeArrowheads="1"/>
          </p:cNvSpPr>
          <p:nvPr/>
        </p:nvSpPr>
        <p:spPr bwMode="auto">
          <a:xfrm>
            <a:off x="2209800" y="59436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www.cbbclebanon.com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8198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8199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2" name="TextBox 411"/>
          <p:cNvSpPr txBox="1"/>
          <p:nvPr/>
        </p:nvSpPr>
        <p:spPr>
          <a:xfrm>
            <a:off x="423863" y="2057400"/>
            <a:ext cx="8296275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2. لماذا يتوقّع الرّب منّا هذا؟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(1) لأننا قمنا مع المسيح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(2) لأننا متنا مع المسيح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(3) لأننا سنتمجّد مع المسيح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447675"/>
            <a:ext cx="914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الحياة الجديدة بنظرة جديدة</a:t>
            </a:r>
          </a:p>
        </p:txBody>
      </p:sp>
      <p:sp>
        <p:nvSpPr>
          <p:cNvPr id="8197" name="TextBox 408"/>
          <p:cNvSpPr txBox="1">
            <a:spLocks noChangeArrowheads="1"/>
          </p:cNvSpPr>
          <p:nvPr/>
        </p:nvSpPr>
        <p:spPr bwMode="auto">
          <a:xfrm>
            <a:off x="2209800" y="59436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www.cbbclebanon.com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10246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10247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altLang="en-US" sz="270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2" name="TextBox 411"/>
          <p:cNvSpPr txBox="1"/>
          <p:nvPr/>
        </p:nvSpPr>
        <p:spPr>
          <a:xfrm>
            <a:off x="228600" y="1524000"/>
            <a:ext cx="8839200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3. أين هو مفتاح نجاح هذه الحياة؟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           «مع المسيح»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"</a:t>
            </a: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فَإِنْ كُنْتُمْ قَدْ قُمْتُمْ </a:t>
            </a:r>
            <a:r>
              <a:rPr lang="ar-LB" sz="4000" b="1" u="sng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مَعَ الْمَسِيحِ </a:t>
            </a: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فَاطْلُبُوا مَا فَوْقُ، حَيْثُ الْمَسِيحُ جَالِسٌ عَنْ يَمِينِ اللهِ.  2 اهْتَمُّوا بِمَا فَوْقُ لاَ بِمَا عَلَى الأَرْضِ،  3 لأَنَّكُمْ قَدْ مُتُّمْ وَحَيَاتُكُمْ مُسْتَتِرَةٌ </a:t>
            </a:r>
            <a:r>
              <a:rPr lang="ar-LB" sz="4000" b="1" u="sng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مَعَ الْمَسِيحِ </a:t>
            </a: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فِي اللهِ.  4 مَتَى أُظْهِرَ </a:t>
            </a:r>
            <a:r>
              <a:rPr lang="ar-LB" sz="4000" b="1" u="sng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الْمَسِيحُ حَيَاتُنَا</a:t>
            </a:r>
            <a:r>
              <a:rPr lang="ar-LB" sz="4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 فَحِينَئِذٍ تُظْهَرُونَ أَنْتُمْ أَيْضًا مَعَهُ فِي الْمَجْدِ." </a:t>
            </a:r>
            <a:endParaRPr lang="ar-LB" sz="4000" b="1" dirty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0" y="114300"/>
            <a:ext cx="914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5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الحياة الجديدة بنظرة جديدة</a:t>
            </a:r>
          </a:p>
        </p:txBody>
      </p:sp>
      <p:sp>
        <p:nvSpPr>
          <p:cNvPr id="10245" name="TextBox 408"/>
          <p:cNvSpPr txBox="1">
            <a:spLocks noChangeArrowheads="1"/>
          </p:cNvSpPr>
          <p:nvPr/>
        </p:nvSpPr>
        <p:spPr bwMode="auto">
          <a:xfrm>
            <a:off x="2209800" y="59436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www.cbbclebanon.com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215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USER</cp:lastModifiedBy>
  <cp:revision>56</cp:revision>
  <dcterms:created xsi:type="dcterms:W3CDTF">2014-01-18T13:18:16Z</dcterms:created>
  <dcterms:modified xsi:type="dcterms:W3CDTF">2021-09-07T07:54:17Z</dcterms:modified>
</cp:coreProperties>
</file>