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8" r:id="rId3"/>
    <p:sldId id="279" r:id="rId4"/>
    <p:sldId id="292" r:id="rId5"/>
    <p:sldId id="29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2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64540E3-0CCB-48B6-B105-58D4E7B046B7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25B5489-EB87-4561-9338-B41543B2C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971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24B287B-C3EF-42CF-9B63-004CEC0DFA10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877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2AA44F-4B5E-481C-B8C0-FEE9BF3B1F64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0209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DC0711C-B495-478A-8FB3-65D0F265A5AE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863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01ACD6-049B-42D5-ADDE-2FE7F1F44B76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219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592A7-C7E6-49B9-A9DB-C2C7242C337F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1319-38CF-4EE4-9DDD-45B10257E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5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AA4F4-5D8B-4FD3-9345-D3EEBBC75DE3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14451-BB19-4003-8003-6425EF9CBD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1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97BEB-1226-4A4C-97E9-CCE833CA4080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137DA-B240-4872-ACF7-0903E88F1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06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97492-AFFD-4AB1-88E9-9CD692EDC913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607EE-7D50-463C-8781-765FC5B14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4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5400-9C69-4EFA-95C2-0DFD8BC1B56B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1C5D-C282-4D3C-B775-8466BDEB1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2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D8428-1CF0-4304-95B8-0CA036B1515C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2E970-21BC-4F5F-8A0B-A537CF1FC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604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10602-5AC1-414A-A46F-9E20F98FE76A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53002-D8FD-4C7C-8A95-CE19DE66C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963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DAD24-CAA2-4ACA-B76F-14DF5688B4CA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4F9E1-14AF-4AD7-89EF-DBB661FF8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7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7E064-CDA3-421E-ACAD-4ED31ED1226E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CF927-BE70-41A7-9FF4-B152924F3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3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5A0F9-8D80-4CAA-B979-FAE51F8A5F60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864A6-3CC7-4722-81F7-10365D777E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622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AA14F-3634-412F-AEF4-6A459824B734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BB56C-99C2-47C4-A386-03EE80D29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523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745231-24B4-483B-9107-13AD9A00BAB7}" type="datetimeFigureOut">
              <a:rPr lang="en-US"/>
              <a:pPr>
                <a:defRPr/>
              </a:pPr>
              <a:t>9/7/2021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A8DC84-64E6-4D98-87B6-89EA9EDCE5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1295400" y="2306638"/>
            <a:ext cx="4811713" cy="4556125"/>
            <a:chOff x="2040" y="4872"/>
            <a:chExt cx="7578" cy="7175"/>
          </a:xfrm>
        </p:grpSpPr>
        <p:grpSp>
          <p:nvGrpSpPr>
            <p:cNvPr id="3077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altLang="en-US" sz="270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369" name="TextBox 1368"/>
          <p:cNvSpPr txBox="1"/>
          <p:nvPr/>
        </p:nvSpPr>
        <p:spPr>
          <a:xfrm>
            <a:off x="-76200" y="2516188"/>
            <a:ext cx="9144000" cy="1446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8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الحياة الجديدة بنظرة جديدة</a:t>
            </a:r>
          </a:p>
        </p:txBody>
      </p:sp>
      <p:sp>
        <p:nvSpPr>
          <p:cNvPr id="3076" name="TextBox 1"/>
          <p:cNvSpPr txBox="1">
            <a:spLocks noChangeArrowheads="1"/>
          </p:cNvSpPr>
          <p:nvPr/>
        </p:nvSpPr>
        <p:spPr bwMode="auto">
          <a:xfrm>
            <a:off x="2209800" y="5943600"/>
            <a:ext cx="472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</a:rPr>
              <a:t>www.cbbclebanon.com</a:t>
            </a:r>
            <a:endParaRPr lang="en-US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4"/>
          <p:cNvGrpSpPr>
            <a:grpSpLocks/>
          </p:cNvGrpSpPr>
          <p:nvPr/>
        </p:nvGrpSpPr>
        <p:grpSpPr bwMode="auto">
          <a:xfrm>
            <a:off x="1295400" y="2306638"/>
            <a:ext cx="4811713" cy="4556125"/>
            <a:chOff x="2040" y="4872"/>
            <a:chExt cx="7578" cy="7175"/>
          </a:xfrm>
        </p:grpSpPr>
        <p:grpSp>
          <p:nvGrpSpPr>
            <p:cNvPr id="4102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4103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altLang="en-US" sz="270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2" name="TextBox 411"/>
          <p:cNvSpPr txBox="1"/>
          <p:nvPr/>
        </p:nvSpPr>
        <p:spPr>
          <a:xfrm>
            <a:off x="11113" y="1868488"/>
            <a:ext cx="8839200" cy="4608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«1فَإِنْ 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كُنْتُمْ قَدْ قُمْتُمْ مَعَ الْمَسِيحِ فَاطْلُبُوا مَا فَوْقُ، حَيْثُ الْمَسِيحُ جَالِسٌ عَنْ يَمِينِ اللهِ. </a:t>
            </a:r>
            <a:endParaRPr lang="ar-LB" sz="4800" b="1" dirty="0">
              <a:solidFill>
                <a:schemeClr val="tx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2 اهْتَمُّوا بِمَا فَوْقُ لاَ بِمَا عَلَى الأَرْضِ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،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3 لأَنَّكُمْ قَدْ مُتُّمْ وَحَيَاتُكُمْ مُسْتَتِرَةٌ مَعَ الْمَسِيحِ فِي اللهِ. 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4 مَتَى أُظْهِرَ الْمَسِيحُ حَيَاتُنَا، فَحِينَئِذٍ تُظْهَرُونَ أَنْتُمْ أَيْضًا مَعَهُ فِي </a:t>
            </a:r>
            <a:r>
              <a:rPr lang="ar-LB" sz="48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الْمَجْدِ».</a:t>
            </a:r>
            <a:endParaRPr lang="ar-LB" sz="4800" b="1" dirty="0"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0" y="114300"/>
            <a:ext cx="9144000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الحياة الجديدة بنظرة جديدة</a:t>
            </a:r>
          </a:p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كولوسي 3: 1-4</a:t>
            </a:r>
          </a:p>
        </p:txBody>
      </p:sp>
      <p:sp>
        <p:nvSpPr>
          <p:cNvPr id="4101" name="TextBox 408"/>
          <p:cNvSpPr txBox="1">
            <a:spLocks noChangeArrowheads="1"/>
          </p:cNvSpPr>
          <p:nvPr/>
        </p:nvSpPr>
        <p:spPr bwMode="auto">
          <a:xfrm>
            <a:off x="2362200" y="6153150"/>
            <a:ext cx="4724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</a:rPr>
              <a:t>www.cbbclebanon.com</a:t>
            </a:r>
            <a:endParaRPr lang="en-US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"/>
          <p:cNvGrpSpPr>
            <a:grpSpLocks/>
          </p:cNvGrpSpPr>
          <p:nvPr/>
        </p:nvGrpSpPr>
        <p:grpSpPr bwMode="auto">
          <a:xfrm>
            <a:off x="1295400" y="2306638"/>
            <a:ext cx="4811713" cy="4556125"/>
            <a:chOff x="2040" y="4872"/>
            <a:chExt cx="7578" cy="7175"/>
          </a:xfrm>
        </p:grpSpPr>
        <p:grpSp>
          <p:nvGrpSpPr>
            <p:cNvPr id="6150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151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altLang="en-US" sz="270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2" name="TextBox 411"/>
          <p:cNvSpPr txBox="1"/>
          <p:nvPr/>
        </p:nvSpPr>
        <p:spPr>
          <a:xfrm>
            <a:off x="152400" y="2286000"/>
            <a:ext cx="8294688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914400" indent="-914400" algn="r" rtl="1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ماذا يتوقّع الرّب منّا بعد التجديد؟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(1) أن نطلب ما فوق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(2) أن نهتمّ بما فوق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0" y="523875"/>
            <a:ext cx="9144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الحياة الجديدة بنظرة جديدة</a:t>
            </a:r>
          </a:p>
        </p:txBody>
      </p:sp>
      <p:sp>
        <p:nvSpPr>
          <p:cNvPr id="6149" name="TextBox 408"/>
          <p:cNvSpPr txBox="1">
            <a:spLocks noChangeArrowheads="1"/>
          </p:cNvSpPr>
          <p:nvPr/>
        </p:nvSpPr>
        <p:spPr bwMode="auto">
          <a:xfrm>
            <a:off x="2209800" y="5943600"/>
            <a:ext cx="472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</a:rPr>
              <a:t>www.cbbclebanon.com</a:t>
            </a:r>
            <a:endParaRPr lang="en-US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4"/>
          <p:cNvGrpSpPr>
            <a:grpSpLocks/>
          </p:cNvGrpSpPr>
          <p:nvPr/>
        </p:nvGrpSpPr>
        <p:grpSpPr bwMode="auto">
          <a:xfrm>
            <a:off x="1295400" y="2306638"/>
            <a:ext cx="4811713" cy="4556125"/>
            <a:chOff x="2040" y="4872"/>
            <a:chExt cx="7578" cy="7175"/>
          </a:xfrm>
        </p:grpSpPr>
        <p:grpSp>
          <p:nvGrpSpPr>
            <p:cNvPr id="8198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8199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altLang="en-US" sz="270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2" name="TextBox 411"/>
          <p:cNvSpPr txBox="1"/>
          <p:nvPr/>
        </p:nvSpPr>
        <p:spPr>
          <a:xfrm>
            <a:off x="423863" y="2057400"/>
            <a:ext cx="8296275" cy="42465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2. لماذا يتوقّع الرّب منّا هذا؟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(1) لأننا قمنا مع المسيح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(2) لأننا متنا مع المسيح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(3) لأننا سنتمجّد مع المسيح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</a:t>
            </a:r>
          </a:p>
        </p:txBody>
      </p:sp>
      <p:sp>
        <p:nvSpPr>
          <p:cNvPr id="408" name="TextBox 407"/>
          <p:cNvSpPr txBox="1"/>
          <p:nvPr/>
        </p:nvSpPr>
        <p:spPr>
          <a:xfrm>
            <a:off x="0" y="447675"/>
            <a:ext cx="9144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الحياة الجديدة بنظرة جديدة</a:t>
            </a:r>
          </a:p>
        </p:txBody>
      </p:sp>
      <p:sp>
        <p:nvSpPr>
          <p:cNvPr id="8197" name="TextBox 408"/>
          <p:cNvSpPr txBox="1">
            <a:spLocks noChangeArrowheads="1"/>
          </p:cNvSpPr>
          <p:nvPr/>
        </p:nvSpPr>
        <p:spPr bwMode="auto">
          <a:xfrm>
            <a:off x="2209800" y="5943600"/>
            <a:ext cx="472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</a:rPr>
              <a:t>www.cbbclebanon.com</a:t>
            </a:r>
            <a:endParaRPr lang="en-US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1295400" y="2306638"/>
            <a:ext cx="4811713" cy="4556125"/>
            <a:chOff x="2040" y="4872"/>
            <a:chExt cx="7578" cy="7175"/>
          </a:xfrm>
        </p:grpSpPr>
        <p:grpSp>
          <p:nvGrpSpPr>
            <p:cNvPr id="10246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10247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Aft>
                    <a:spcPts val="1000"/>
                  </a:spcAft>
                </a:pPr>
                <a:r>
                  <a:rPr lang="en-US" altLang="en-US" sz="2700">
                    <a:solidFill>
                      <a:srgbClr val="000000"/>
                    </a:solidFill>
                    <a:cs typeface="Arial" panose="020B0604020202020204" pitchFamily="34" charset="0"/>
                  </a:rPr>
                  <a:t> </a:t>
                </a:r>
                <a:endParaRPr lang="en-US" altLang="en-US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412" name="TextBox 411"/>
          <p:cNvSpPr txBox="1"/>
          <p:nvPr/>
        </p:nvSpPr>
        <p:spPr>
          <a:xfrm>
            <a:off x="228600" y="1524000"/>
            <a:ext cx="8839200" cy="421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3. أين هو مفتاح نجاح هذه الحياة؟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               «مع المسيح»</a:t>
            </a:r>
          </a:p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"</a:t>
            </a:r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فَإِنْ كُنْتُمْ قَدْ قُمْتُمْ </a:t>
            </a:r>
            <a:r>
              <a:rPr lang="ar-LB" sz="4000" b="1" u="sng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مَعَ الْمَسِيحِ </a:t>
            </a:r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فَاطْلُبُوا مَا فَوْقُ، حَيْثُ الْمَسِيحُ جَالِسٌ عَنْ يَمِينِ اللهِ.  2 اهْتَمُّوا بِمَا فَوْقُ لاَ بِمَا عَلَى الأَرْضِ،  3 لأَنَّكُمْ قَدْ مُتُّمْ وَحَيَاتُكُمْ مُسْتَتِرَةٌ </a:t>
            </a:r>
            <a:r>
              <a:rPr lang="ar-LB" sz="4000" b="1" u="sng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مَعَ الْمَسِيحِ </a:t>
            </a:r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فِي اللهِ.  4 مَتَى أُظْهِرَ </a:t>
            </a:r>
            <a:r>
              <a:rPr lang="ar-LB" sz="4000" b="1" u="sng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الْمَسِيحُ حَيَاتُنَا</a:t>
            </a:r>
            <a:r>
              <a:rPr lang="ar-LB" sz="40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، فَحِينَئِذٍ تُظْهَرُونَ أَنْتُمْ أَيْضًا مَعَهُ فِي الْمَجْدِ." </a:t>
            </a:r>
            <a:endParaRPr lang="ar-LB" sz="4000" b="1" dirty="0">
              <a:solidFill>
                <a:schemeClr val="tx2">
                  <a:lumMod val="7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408" name="TextBox 407"/>
          <p:cNvSpPr txBox="1"/>
          <p:nvPr/>
        </p:nvSpPr>
        <p:spPr>
          <a:xfrm>
            <a:off x="0" y="114300"/>
            <a:ext cx="91440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LB" sz="5400" b="1" dirty="0">
                <a:solidFill>
                  <a:schemeClr val="tx2">
                    <a:lumMod val="7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الحياة الجديدة بنظرة جديدة</a:t>
            </a:r>
          </a:p>
        </p:txBody>
      </p:sp>
      <p:sp>
        <p:nvSpPr>
          <p:cNvPr id="10245" name="TextBox 408"/>
          <p:cNvSpPr txBox="1">
            <a:spLocks noChangeArrowheads="1"/>
          </p:cNvSpPr>
          <p:nvPr/>
        </p:nvSpPr>
        <p:spPr bwMode="auto">
          <a:xfrm>
            <a:off x="2209800" y="5943600"/>
            <a:ext cx="4724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3600" b="1">
                <a:solidFill>
                  <a:srgbClr val="FF0000"/>
                </a:solidFill>
              </a:rPr>
              <a:t>www.cbbclebanon.com</a:t>
            </a:r>
            <a:endParaRPr lang="en-US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215</Words>
  <Application>Microsoft Office PowerPoint</Application>
  <PresentationFormat>On-screen Show (4:3)</PresentationFormat>
  <Paragraphs>35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AM</dc:creator>
  <cp:lastModifiedBy>USER</cp:lastModifiedBy>
  <cp:revision>56</cp:revision>
  <dcterms:created xsi:type="dcterms:W3CDTF">2014-01-18T13:18:16Z</dcterms:created>
  <dcterms:modified xsi:type="dcterms:W3CDTF">2021-09-07T07:54:17Z</dcterms:modified>
</cp:coreProperties>
</file>