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2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9C7D532-7170-4CC0-97A1-6341FF59E6CF}" type="datetimeFigureOut">
              <a:rPr lang="en-US"/>
              <a:pPr>
                <a:defRPr/>
              </a:pPr>
              <a:t>9/7/2021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8024342-08D5-43DD-99AE-5CFCFA0A87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8166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9FA53D-383D-4487-99EF-5FC2D8AE6ABB}" type="datetimeFigureOut">
              <a:rPr lang="en-US"/>
              <a:pPr>
                <a:defRPr/>
              </a:pPr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9E656-D966-4656-892C-B5AFC6F25C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470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3ADB7-B246-4C69-8AD0-4AF2A3A1BCA9}" type="datetimeFigureOut">
              <a:rPr lang="en-US"/>
              <a:pPr>
                <a:defRPr/>
              </a:pPr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541B0-384F-434C-9D62-D71AD1B78D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425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42B11-8B8A-4A8D-90FE-ED92B2E303CF}" type="datetimeFigureOut">
              <a:rPr lang="en-US"/>
              <a:pPr>
                <a:defRPr/>
              </a:pPr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01623-840F-4BE0-96E7-06C3001F67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257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99E8F-647F-4D05-A2B7-6E7E357A2158}" type="datetimeFigureOut">
              <a:rPr lang="en-US"/>
              <a:pPr>
                <a:defRPr/>
              </a:pPr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871CD-ADA5-4A44-A197-8E699AC109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074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CAC73-5E0D-49AA-8AE3-43E8977A315E}" type="datetimeFigureOut">
              <a:rPr lang="en-US"/>
              <a:pPr>
                <a:defRPr/>
              </a:pPr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EDDF7-0629-4ADB-AEFB-3CDE0EA8EC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401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B565C-0572-47C2-A40F-44A6CF109998}" type="datetimeFigureOut">
              <a:rPr lang="en-US"/>
              <a:pPr>
                <a:defRPr/>
              </a:pPr>
              <a:t>9/7/2021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B6241-6223-4D0E-8372-D93B6EB2A7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906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AFCC6-FF12-42B9-864B-0B2FE7BD71DC}" type="datetimeFigureOut">
              <a:rPr lang="en-US"/>
              <a:pPr>
                <a:defRPr/>
              </a:pPr>
              <a:t>9/7/2021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4B8A9B-37B6-44B3-B3DF-B710C3AFAF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537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EBBDB-EBA7-4A7B-B9C3-0EDA4FD2FD0D}" type="datetimeFigureOut">
              <a:rPr lang="en-US"/>
              <a:pPr>
                <a:defRPr/>
              </a:pPr>
              <a:t>9/7/2021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CAE14-F4D2-401A-9C99-C2D491CDA9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027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F7C08D-41A1-4284-829C-F82BDDFCC88D}" type="datetimeFigureOut">
              <a:rPr lang="en-US"/>
              <a:pPr>
                <a:defRPr/>
              </a:pPr>
              <a:t>9/7/2021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893FA4-18EA-4487-9BA0-40CF741818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127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E1757-3124-47A6-A588-A2FF001DBB75}" type="datetimeFigureOut">
              <a:rPr lang="en-US"/>
              <a:pPr>
                <a:defRPr/>
              </a:pPr>
              <a:t>9/7/2021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12061-7E72-49BA-B684-4A5C188B51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071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3F571-6F96-4813-A098-7D1C45CEF508}" type="datetimeFigureOut">
              <a:rPr lang="en-US"/>
              <a:pPr>
                <a:defRPr/>
              </a:pPr>
              <a:t>9/7/2021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70A16-9200-46D8-A5F6-8BE9DE44F3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104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27D64E-4578-4366-8F74-10E6AC173790}" type="datetimeFigureOut">
              <a:rPr lang="en-US"/>
              <a:pPr>
                <a:defRPr/>
              </a:pPr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802B36D-55A0-42E1-A0E0-65C10B2AFE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4"/>
          <p:cNvGrpSpPr>
            <a:grpSpLocks/>
          </p:cNvGrpSpPr>
          <p:nvPr/>
        </p:nvGrpSpPr>
        <p:grpSpPr bwMode="auto">
          <a:xfrm>
            <a:off x="1295400" y="2306638"/>
            <a:ext cx="4811713" cy="4556125"/>
            <a:chOff x="2040" y="4872"/>
            <a:chExt cx="7578" cy="7175"/>
          </a:xfrm>
        </p:grpSpPr>
        <p:grpSp>
          <p:nvGrpSpPr>
            <p:cNvPr id="3077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3078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Aft>
                    <a:spcPts val="1000"/>
                  </a:spcAft>
                </a:pPr>
                <a:r>
                  <a:rPr lang="en-US" altLang="en-US" sz="2700">
                    <a:solidFill>
                      <a:srgbClr val="000000"/>
                    </a:solidFill>
                    <a:cs typeface="Arial" panose="020B0604020202020204" pitchFamily="34" charset="0"/>
                  </a:rPr>
                  <a:t> </a:t>
                </a:r>
                <a:endParaRPr lang="en-US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1369" name="TextBox 1368"/>
          <p:cNvSpPr txBox="1"/>
          <p:nvPr/>
        </p:nvSpPr>
        <p:spPr>
          <a:xfrm>
            <a:off x="0" y="1447800"/>
            <a:ext cx="9144000" cy="2554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LB" sz="8000" b="1" dirty="0">
                <a:solidFill>
                  <a:schemeClr val="tx2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عمق مهمة إنجيل المسيح</a:t>
            </a:r>
          </a:p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LB" sz="8000" b="1" dirty="0">
                <a:solidFill>
                  <a:schemeClr val="tx2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مرقس 1: 40-45</a:t>
            </a:r>
          </a:p>
        </p:txBody>
      </p:sp>
      <p:sp>
        <p:nvSpPr>
          <p:cNvPr id="3076" name="TextBox 1"/>
          <p:cNvSpPr txBox="1">
            <a:spLocks noChangeArrowheads="1"/>
          </p:cNvSpPr>
          <p:nvPr/>
        </p:nvSpPr>
        <p:spPr bwMode="auto">
          <a:xfrm>
            <a:off x="2057400" y="5845175"/>
            <a:ext cx="5257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4000" b="1">
                <a:solidFill>
                  <a:srgbClr val="FF0000"/>
                </a:solidFill>
              </a:rPr>
              <a:t>www.cbbclebanon.com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4"/>
          <p:cNvGrpSpPr>
            <a:grpSpLocks/>
          </p:cNvGrpSpPr>
          <p:nvPr/>
        </p:nvGrpSpPr>
        <p:grpSpPr bwMode="auto">
          <a:xfrm>
            <a:off x="1295400" y="2306638"/>
            <a:ext cx="4811713" cy="4556125"/>
            <a:chOff x="2040" y="4872"/>
            <a:chExt cx="7578" cy="7175"/>
          </a:xfrm>
        </p:grpSpPr>
        <p:grpSp>
          <p:nvGrpSpPr>
            <p:cNvPr id="4102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4103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Aft>
                    <a:spcPts val="1000"/>
                  </a:spcAft>
                </a:pPr>
                <a:r>
                  <a:rPr lang="en-US" altLang="en-US" sz="2700">
                    <a:solidFill>
                      <a:srgbClr val="000000"/>
                    </a:solidFill>
                    <a:cs typeface="Arial" panose="020B0604020202020204" pitchFamily="34" charset="0"/>
                  </a:rPr>
                  <a:t> </a:t>
                </a:r>
                <a:endParaRPr lang="en-US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04800" y="1219200"/>
            <a:ext cx="8610600" cy="504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rtl="1" eaLnBrk="1" hangingPunct="1"/>
            <a:r>
              <a:rPr lang="ar-LB" altLang="en-US" sz="4500" b="1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«40فَأَتَى إِلَيْهِ أَبْرَصُ يَطْلُبُ إِلَيْهِ جَاثِياً وَقَائِلاً لَهُ: «إِنْ أَرَدْتَ تَقْدِرْ أَنْ تُطَهِّرَنِي!» 41فَتَحَنَّنَ يَسُوعُ وَمَدَّ يَدَهُ وَلَمَسَهُ وَقَالَ لَهُ: «أُرِيدُ فَاطْهُرْ». 42فَلِلْوَقْتِ وَهُوَ يَتَكَلَّمُ ذَهَبَ عَنْهُ الْبَرَصُ وَطَهَرَ. 43فَانْتَهَرَهُ وَأَرْسَلَهُ لِلْوَقْتِ 44وَقَالَ لَهُ: «ﭐنْظُرْ لاَ تَقُلْ لأَحَدٍ شَيْئاً بَلِ اذْهَبْ أَرِ نَفْسَكَ لِلْكَاهِنِ وَقَدِّمْ عَنْ تَطْهِيرِكَ مَا أَمَرَ بِهِ مُوسَى شَهَادَةً لَهُمْ».</a:t>
            </a:r>
          </a:p>
        </p:txBody>
      </p:sp>
      <p:sp>
        <p:nvSpPr>
          <p:cNvPr id="408" name="TextBox 407"/>
          <p:cNvSpPr txBox="1"/>
          <p:nvPr/>
        </p:nvSpPr>
        <p:spPr>
          <a:xfrm>
            <a:off x="-17463" y="66675"/>
            <a:ext cx="9161463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LB" sz="6000" b="1" dirty="0">
                <a:solidFill>
                  <a:schemeClr val="tx2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عمق مهمة إنجيل المسيح</a:t>
            </a:r>
          </a:p>
        </p:txBody>
      </p:sp>
      <p:sp>
        <p:nvSpPr>
          <p:cNvPr id="4101" name="TextBox 408"/>
          <p:cNvSpPr txBox="1">
            <a:spLocks noChangeArrowheads="1"/>
          </p:cNvSpPr>
          <p:nvPr/>
        </p:nvSpPr>
        <p:spPr bwMode="auto">
          <a:xfrm>
            <a:off x="2057400" y="5845175"/>
            <a:ext cx="5257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4000" b="1">
                <a:solidFill>
                  <a:srgbClr val="FF0000"/>
                </a:solidFill>
              </a:rPr>
              <a:t>www.cbbclebanon.com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4"/>
          <p:cNvGrpSpPr>
            <a:grpSpLocks/>
          </p:cNvGrpSpPr>
          <p:nvPr/>
        </p:nvGrpSpPr>
        <p:grpSpPr bwMode="auto">
          <a:xfrm>
            <a:off x="1295400" y="2306638"/>
            <a:ext cx="4811713" cy="4556125"/>
            <a:chOff x="2040" y="4872"/>
            <a:chExt cx="7578" cy="7175"/>
          </a:xfrm>
        </p:grpSpPr>
        <p:grpSp>
          <p:nvGrpSpPr>
            <p:cNvPr id="5126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5127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Aft>
                    <a:spcPts val="1000"/>
                  </a:spcAft>
                </a:pPr>
                <a:r>
                  <a:rPr lang="en-US" altLang="en-US" sz="2700">
                    <a:solidFill>
                      <a:srgbClr val="000000"/>
                    </a:solidFill>
                    <a:cs typeface="Arial" panose="020B0604020202020204" pitchFamily="34" charset="0"/>
                  </a:rPr>
                  <a:t> </a:t>
                </a:r>
                <a:endParaRPr lang="en-US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27013" y="1395413"/>
            <a:ext cx="8610600" cy="378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742950" indent="-7429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rtl="1" eaLnBrk="1" hangingPunct="1">
              <a:buFontTx/>
              <a:buAutoNum type="arabicPeriod"/>
            </a:pPr>
            <a:r>
              <a:rPr lang="ar-LB" altLang="en-US" sz="4800" b="1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رجل أبرص يأتي إلى المسيح طالبا التطهير</a:t>
            </a:r>
          </a:p>
          <a:p>
            <a:pPr algn="r" rtl="1" eaLnBrk="1" hangingPunct="1">
              <a:buFontTx/>
              <a:buAutoNum type="arabicPeriod"/>
            </a:pPr>
            <a:r>
              <a:rPr lang="ar-LB" altLang="en-US" sz="4800" b="1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تعاملات المسيح الرقيقة مع الأبرص لتطهيره</a:t>
            </a:r>
          </a:p>
          <a:p>
            <a:pPr algn="r" rtl="1" eaLnBrk="1" hangingPunct="1">
              <a:buFontTx/>
              <a:buAutoNum type="arabicPeriod"/>
            </a:pPr>
            <a:r>
              <a:rPr lang="ar-LB" altLang="en-US" sz="4800" b="1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توجيهات المسيح إلى الأبرص لإطاعة الناموس</a:t>
            </a:r>
          </a:p>
          <a:p>
            <a:pPr algn="r" rtl="1" eaLnBrk="1" hangingPunct="1">
              <a:buFontTx/>
              <a:buAutoNum type="arabicPeriod"/>
            </a:pPr>
            <a:r>
              <a:rPr lang="ar-LB" altLang="en-US" sz="4800" b="1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شهادة الأبرص عن عمل المسيح في حياته</a:t>
            </a:r>
          </a:p>
          <a:p>
            <a:pPr algn="r" rtl="1" eaLnBrk="1" hangingPunct="1">
              <a:buFontTx/>
              <a:buAutoNum type="arabicPeriod"/>
            </a:pPr>
            <a:r>
              <a:rPr lang="ar-LB" altLang="en-US" sz="4800" b="1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خدمة المسيح المثابرة رغم التحديات</a:t>
            </a:r>
          </a:p>
        </p:txBody>
      </p:sp>
      <p:sp>
        <p:nvSpPr>
          <p:cNvPr id="408" name="TextBox 407"/>
          <p:cNvSpPr txBox="1"/>
          <p:nvPr/>
        </p:nvSpPr>
        <p:spPr>
          <a:xfrm>
            <a:off x="0" y="304800"/>
            <a:ext cx="9144000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LB" sz="4800" b="1" dirty="0">
                <a:solidFill>
                  <a:schemeClr val="tx2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يظهر عمق مهمة رسالة الإنجيل، من خلال:</a:t>
            </a:r>
          </a:p>
        </p:txBody>
      </p:sp>
      <p:sp>
        <p:nvSpPr>
          <p:cNvPr id="5125" name="TextBox 408"/>
          <p:cNvSpPr txBox="1">
            <a:spLocks noChangeArrowheads="1"/>
          </p:cNvSpPr>
          <p:nvPr/>
        </p:nvSpPr>
        <p:spPr bwMode="auto">
          <a:xfrm>
            <a:off x="2057400" y="5845175"/>
            <a:ext cx="5257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4000" b="1">
                <a:solidFill>
                  <a:srgbClr val="FF0000"/>
                </a:solidFill>
              </a:rPr>
              <a:t>www.cbbclebanon.com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624</TotalTime>
  <Words>122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Arial</vt:lpstr>
      <vt:lpstr>Traditional Arabic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Raymond AM</dc:creator>
  <cp:lastModifiedBy>USER</cp:lastModifiedBy>
  <cp:revision>81</cp:revision>
  <dcterms:created xsi:type="dcterms:W3CDTF">2014-01-18T13:18:16Z</dcterms:created>
  <dcterms:modified xsi:type="dcterms:W3CDTF">2021-09-07T08:46:25Z</dcterms:modified>
</cp:coreProperties>
</file>