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1"/>
  </p:notesMasterIdLst>
  <p:sldIdLst>
    <p:sldId id="256" r:id="rId2"/>
    <p:sldId id="334" r:id="rId3"/>
    <p:sldId id="345" r:id="rId4"/>
    <p:sldId id="346" r:id="rId5"/>
    <p:sldId id="353" r:id="rId6"/>
    <p:sldId id="356" r:id="rId7"/>
    <p:sldId id="354" r:id="rId8"/>
    <p:sldId id="355" r:id="rId9"/>
    <p:sldId id="361" r:id="rId1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35" autoAdjust="0"/>
    <p:restoredTop sz="94660"/>
  </p:normalViewPr>
  <p:slideViewPr>
    <p:cSldViewPr>
      <p:cViewPr varScale="1">
        <p:scale>
          <a:sx n="63" d="100"/>
          <a:sy n="63" d="100"/>
        </p:scale>
        <p:origin x="1304" y="24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FADC29-ADFF-4857-82C3-74B13E9BB903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2F9B93-94F8-410B-94D6-96BC7EC962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83596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2F9B93-94F8-410B-94D6-96BC7EC9622C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13656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2F9B93-94F8-410B-94D6-96BC7EC9622C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17052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2F9B93-94F8-410B-94D6-96BC7EC9622C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1565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2F9B93-94F8-410B-94D6-96BC7EC9622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979327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2F9B93-94F8-410B-94D6-96BC7EC9622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08314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2F9B93-94F8-410B-94D6-96BC7EC9622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8140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2F9B93-94F8-410B-94D6-96BC7EC9622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27922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2F9B93-94F8-410B-94D6-96BC7EC9622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03565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5092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611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18430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9247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0177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50074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6559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61849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16578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97271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09664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CBE0C7-85E4-46F3-AC87-7AB595D4AB82}" type="datetimeFigureOut">
              <a:rPr lang="en-US" smtClean="0"/>
              <a:t>6/29/2019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49926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0227" y="-1447800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1295175" y="305053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69" name="TextBox 1368"/>
          <p:cNvSpPr txBox="1"/>
          <p:nvPr/>
        </p:nvSpPr>
        <p:spPr>
          <a:xfrm>
            <a:off x="365568" y="2575777"/>
            <a:ext cx="85344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88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نصرة المؤمن</a:t>
            </a:r>
            <a:endParaRPr lang="en-US" sz="88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algn="ctr" rtl="1"/>
            <a:r>
              <a:rPr lang="ar-LB" sz="88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على الشهوات الجسديّة</a:t>
            </a:r>
            <a:endParaRPr lang="ar-LB" sz="8800" b="1" dirty="0">
              <a:solidFill>
                <a:schemeClr val="tx2">
                  <a:lumMod val="75000"/>
                </a:schemeClr>
              </a:solidFill>
              <a:latin typeface="Traditional Arabic" panose="02020603050405020304" pitchFamily="18" charset="-78"/>
              <a:cs typeface="Traditional Arabic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662784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362" y="-1520634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128348" y="604600"/>
            <a:ext cx="504739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1يو 2: 15-17</a:t>
            </a:r>
          </a:p>
        </p:txBody>
      </p:sp>
      <p:sp>
        <p:nvSpPr>
          <p:cNvPr id="1026" name="Content Placeholder 1025">
            <a:extLst>
              <a:ext uri="{FF2B5EF4-FFF2-40B4-BE49-F238E27FC236}">
                <a16:creationId xmlns:a16="http://schemas.microsoft.com/office/drawing/2014/main" id="{B2867CFE-D383-41B0-8BAE-3471A9A08A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2166" y="2747486"/>
            <a:ext cx="8719668" cy="5259770"/>
          </a:xfrm>
        </p:spPr>
        <p:txBody>
          <a:bodyPr>
            <a:noAutofit/>
          </a:bodyPr>
          <a:lstStyle/>
          <a:p>
            <a:pPr marL="0" indent="0" algn="ctr" rtl="1">
              <a:buNone/>
            </a:pPr>
            <a:r>
              <a:rPr lang="ar-SA" sz="6000" b="1" baseline="30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15</a:t>
            </a:r>
            <a:r>
              <a:rPr lang="ar-SA" sz="6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لاَ تُحِبُّوا الْعَالَمَ وَلاَ الأَشْيَاءَ الَّتِي فِي الْعَالَمِ. إِنْ أَحَبَّ أَحَدٌ الْعَالَمَ فَلَيْسَتْ فِيهِ مَحَبَّةُ الآبِ. </a:t>
            </a:r>
            <a:endParaRPr lang="en-US" sz="60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54821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362" y="-1520634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128348" y="604600"/>
            <a:ext cx="504739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1يو 2: 15-17</a:t>
            </a:r>
          </a:p>
        </p:txBody>
      </p:sp>
      <p:sp>
        <p:nvSpPr>
          <p:cNvPr id="1026" name="Content Placeholder 1025">
            <a:extLst>
              <a:ext uri="{FF2B5EF4-FFF2-40B4-BE49-F238E27FC236}">
                <a16:creationId xmlns:a16="http://schemas.microsoft.com/office/drawing/2014/main" id="{B2867CFE-D383-41B0-8BAE-3471A9A08A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7901" y="2605567"/>
            <a:ext cx="8060923" cy="4384957"/>
          </a:xfrm>
        </p:spPr>
        <p:txBody>
          <a:bodyPr>
            <a:noAutofit/>
          </a:bodyPr>
          <a:lstStyle/>
          <a:p>
            <a:pPr marL="0" indent="0" algn="ctr" rtl="1">
              <a:buNone/>
            </a:pPr>
            <a:r>
              <a:rPr lang="ar-SA" sz="6000" b="1" baseline="30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16</a:t>
            </a:r>
            <a:r>
              <a:rPr lang="ar-SA" sz="6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لأَنَّ كُلَّ مَا فِي الْعَالَمِ: شَهْوَةَ الْجَسَدِ، وَشَهْوَةَ الْعُيُونِ، وَتَعَظُّمَ الْمَعِيشَةِ، لَيْسَ مِنَ الآبِ بَلْ مِنَ الْعَالَمِ. </a:t>
            </a:r>
            <a:endParaRPr lang="en-US" sz="60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1624523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362" y="-1520634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128348" y="604600"/>
            <a:ext cx="504739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1يو 2: 15-17</a:t>
            </a:r>
          </a:p>
        </p:txBody>
      </p:sp>
      <p:sp>
        <p:nvSpPr>
          <p:cNvPr id="1026" name="Content Placeholder 1025">
            <a:extLst>
              <a:ext uri="{FF2B5EF4-FFF2-40B4-BE49-F238E27FC236}">
                <a16:creationId xmlns:a16="http://schemas.microsoft.com/office/drawing/2014/main" id="{B2867CFE-D383-41B0-8BAE-3471A9A08A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245022" y="2947828"/>
            <a:ext cx="9541651" cy="4825632"/>
          </a:xfrm>
        </p:spPr>
        <p:txBody>
          <a:bodyPr>
            <a:noAutofit/>
          </a:bodyPr>
          <a:lstStyle/>
          <a:p>
            <a:pPr marL="0" indent="0" algn="ctr" rtl="1">
              <a:buNone/>
            </a:pPr>
            <a:r>
              <a:rPr lang="ar-SA" sz="6000" b="1" baseline="30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17</a:t>
            </a:r>
            <a:r>
              <a:rPr lang="ar-SA" sz="6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وَالْعَالَمُ يَمْضِي وَشَهْوَتُهُ، وَأَمَّا الَّذِي </a:t>
            </a:r>
            <a:endParaRPr lang="ar-LB" sz="60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0" indent="0" algn="ctr" rtl="1">
              <a:buNone/>
            </a:pPr>
            <a:r>
              <a:rPr lang="ar-SA" sz="6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يَصْنَعُ مَشِيئَةَ اللهِ فَيَثْبُتُ إِلَى الأَبَدِ.</a:t>
            </a:r>
            <a:endParaRPr lang="en-US" sz="60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283307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362" y="-1520634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443765" y="110121"/>
            <a:ext cx="504739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نصرة المؤمن</a:t>
            </a:r>
            <a:endParaRPr lang="en-US" sz="44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على الشهوات الجسديّة</a:t>
            </a:r>
            <a:endParaRPr lang="ar-LB" sz="4400" b="1" dirty="0">
              <a:solidFill>
                <a:schemeClr val="tx2">
                  <a:lumMod val="75000"/>
                </a:schemeClr>
              </a:solidFill>
              <a:latin typeface="Traditional Arabic" panose="02020603050405020304" pitchFamily="18" charset="-78"/>
              <a:cs typeface="Traditional Arabic" pitchFamily="18" charset="-78"/>
            </a:endParaRPr>
          </a:p>
        </p:txBody>
      </p:sp>
      <p:sp>
        <p:nvSpPr>
          <p:cNvPr id="1026" name="Content Placeholder 1025">
            <a:extLst>
              <a:ext uri="{FF2B5EF4-FFF2-40B4-BE49-F238E27FC236}">
                <a16:creationId xmlns:a16="http://schemas.microsoft.com/office/drawing/2014/main" id="{B2867CFE-D383-41B0-8BAE-3471A9A08A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799" y="2528097"/>
            <a:ext cx="7987401" cy="4384957"/>
          </a:xfrm>
        </p:spPr>
        <p:txBody>
          <a:bodyPr>
            <a:noAutofit/>
          </a:bodyPr>
          <a:lstStyle/>
          <a:p>
            <a:pPr marL="0" indent="0" algn="r" rtl="1">
              <a:buNone/>
            </a:pPr>
            <a:r>
              <a:rPr lang="ar-LB" sz="7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أولا. ما هي شهوة الجسد</a:t>
            </a:r>
            <a:r>
              <a:rPr lang="en-US" sz="7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: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LB" sz="7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معنى "شهوة الجسد“</a:t>
            </a:r>
            <a:endParaRPr lang="en-US" sz="7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514350" indent="-514350" algn="r" rtl="1">
              <a:buFont typeface="+mj-lt"/>
              <a:buAutoNum type="arabicPeriod"/>
            </a:pPr>
            <a:r>
              <a:rPr lang="ar-LB" sz="7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امثلة على شهوة الجسد</a:t>
            </a:r>
            <a:endParaRPr lang="en-US" sz="7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0" indent="0" algn="r" rtl="1">
              <a:buNone/>
            </a:pPr>
            <a:endParaRPr lang="en-US" sz="7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5100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362" y="-1520634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443765" y="110121"/>
            <a:ext cx="504739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نصرة المؤمن</a:t>
            </a:r>
            <a:endParaRPr lang="en-US" sz="44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على الشهوات الجسديّة</a:t>
            </a:r>
            <a:endParaRPr lang="ar-LB" sz="4400" b="1" dirty="0">
              <a:solidFill>
                <a:schemeClr val="tx2">
                  <a:lumMod val="75000"/>
                </a:schemeClr>
              </a:solidFill>
              <a:latin typeface="Traditional Arabic" panose="02020603050405020304" pitchFamily="18" charset="-78"/>
              <a:cs typeface="Traditional Arabic" pitchFamily="18" charset="-78"/>
            </a:endParaRPr>
          </a:p>
        </p:txBody>
      </p:sp>
      <p:sp>
        <p:nvSpPr>
          <p:cNvPr id="1026" name="Content Placeholder 1025">
            <a:extLst>
              <a:ext uri="{FF2B5EF4-FFF2-40B4-BE49-F238E27FC236}">
                <a16:creationId xmlns:a16="http://schemas.microsoft.com/office/drawing/2014/main" id="{B2867CFE-D383-41B0-8BAE-3471A9A08A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332028" y="2564270"/>
            <a:ext cx="8981040" cy="4384957"/>
          </a:xfrm>
        </p:spPr>
        <p:txBody>
          <a:bodyPr>
            <a:noAutofit/>
          </a:bodyPr>
          <a:lstStyle/>
          <a:p>
            <a:pPr marL="514350" indent="-514350" algn="r" rtl="1">
              <a:buFont typeface="+mj-lt"/>
              <a:buAutoNum type="arabicPeriod" startAt="3"/>
            </a:pPr>
            <a:r>
              <a:rPr lang="ar-LB" sz="72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مشكلة الشهوة الجسديّة</a:t>
            </a:r>
            <a:endParaRPr lang="en-US" sz="72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514350" indent="-514350" algn="r" rtl="1">
              <a:buFont typeface="+mj-lt"/>
              <a:buAutoNum type="arabicPeriod" startAt="3"/>
            </a:pPr>
            <a:r>
              <a:rPr lang="ar-LB" sz="72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كيف يعمل ابليس على شهواتنا</a:t>
            </a:r>
            <a:endParaRPr lang="en-US" sz="72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03934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362" y="-1520634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443765" y="110121"/>
            <a:ext cx="504739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نصرة المؤمن</a:t>
            </a:r>
            <a:endParaRPr lang="en-US" sz="44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على الشهوات الجسديّة</a:t>
            </a:r>
            <a:endParaRPr lang="ar-LB" sz="4400" b="1" dirty="0">
              <a:solidFill>
                <a:schemeClr val="tx2">
                  <a:lumMod val="75000"/>
                </a:schemeClr>
              </a:solidFill>
              <a:latin typeface="Traditional Arabic" panose="02020603050405020304" pitchFamily="18" charset="-78"/>
              <a:cs typeface="Traditional Arabic" pitchFamily="18" charset="-78"/>
            </a:endParaRPr>
          </a:p>
        </p:txBody>
      </p:sp>
      <p:sp>
        <p:nvSpPr>
          <p:cNvPr id="1026" name="Content Placeholder 1025">
            <a:extLst>
              <a:ext uri="{FF2B5EF4-FFF2-40B4-BE49-F238E27FC236}">
                <a16:creationId xmlns:a16="http://schemas.microsoft.com/office/drawing/2014/main" id="{B2867CFE-D383-41B0-8BAE-3471A9A08A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2578843"/>
            <a:ext cx="8981040" cy="4384957"/>
          </a:xfrm>
        </p:spPr>
        <p:txBody>
          <a:bodyPr>
            <a:noAutofit/>
          </a:bodyPr>
          <a:lstStyle/>
          <a:p>
            <a:pPr marL="0" indent="0" algn="ctr" rtl="1">
              <a:buNone/>
            </a:pPr>
            <a:r>
              <a:rPr lang="ar-LB" sz="7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ثانيا. كيف تقطع الإمدادات العالميّة</a:t>
            </a:r>
            <a:endParaRPr lang="en-US" sz="70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0" indent="0" algn="ctr" rtl="1">
              <a:buNone/>
            </a:pPr>
            <a:r>
              <a:rPr lang="ar-LB" sz="7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للشهوات الجسديّة؟</a:t>
            </a:r>
            <a:endParaRPr lang="en-US" sz="7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6055627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362" y="-1520634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443765" y="110121"/>
            <a:ext cx="504739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نصرة المؤمن</a:t>
            </a:r>
            <a:endParaRPr lang="en-US" sz="44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على الشهوات الجسديّة</a:t>
            </a:r>
            <a:endParaRPr lang="ar-LB" sz="4400" b="1" dirty="0">
              <a:solidFill>
                <a:schemeClr val="tx2">
                  <a:lumMod val="75000"/>
                </a:schemeClr>
              </a:solidFill>
              <a:latin typeface="Traditional Arabic" panose="02020603050405020304" pitchFamily="18" charset="-78"/>
              <a:cs typeface="Traditional Arabic" pitchFamily="18" charset="-78"/>
            </a:endParaRPr>
          </a:p>
        </p:txBody>
      </p:sp>
      <p:sp>
        <p:nvSpPr>
          <p:cNvPr id="1026" name="Content Placeholder 1025">
            <a:extLst>
              <a:ext uri="{FF2B5EF4-FFF2-40B4-BE49-F238E27FC236}">
                <a16:creationId xmlns:a16="http://schemas.microsoft.com/office/drawing/2014/main" id="{B2867CFE-D383-41B0-8BAE-3471A9A08A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563139" y="1172638"/>
            <a:ext cx="9199238" cy="4384957"/>
          </a:xfrm>
        </p:spPr>
        <p:txBody>
          <a:bodyPr>
            <a:noAutofit/>
          </a:bodyPr>
          <a:lstStyle/>
          <a:p>
            <a:pPr marL="0" indent="0" algn="r" rtl="1">
              <a:buNone/>
            </a:pPr>
            <a:br>
              <a:rPr lang="en-US" sz="6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</a:br>
            <a:r>
              <a:rPr lang="ar-LB" sz="6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ثالثا. كيف تنتصر على الشهوات </a:t>
            </a:r>
          </a:p>
          <a:p>
            <a:pPr marL="0" indent="0" algn="r" rtl="1">
              <a:buNone/>
            </a:pPr>
            <a:r>
              <a:rPr lang="ar-LB" sz="6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       الجسديّة؟</a:t>
            </a:r>
            <a:endParaRPr lang="en-US" sz="60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0" indent="0" algn="r" rtl="1">
              <a:buNone/>
            </a:pPr>
            <a:r>
              <a:rPr lang="ar-LB" sz="72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1. النصرة متاحة بعمل المسيح</a:t>
            </a:r>
            <a:endParaRPr lang="en-US" sz="72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0" indent="0" algn="r" rtl="1">
              <a:buNone/>
            </a:pPr>
            <a:r>
              <a:rPr lang="ar-LB" sz="72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2. النصرة متاحة بقوّة كلمة الله</a:t>
            </a:r>
            <a:endParaRPr lang="en-US" sz="6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0" indent="0" algn="r" rtl="1">
              <a:buNone/>
            </a:pPr>
            <a:br>
              <a:rPr lang="en-US" sz="60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</a:br>
            <a:endParaRPr lang="en-US" sz="6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89066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362" y="-1520634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443765" y="110121"/>
            <a:ext cx="504739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نصرة المؤمن</a:t>
            </a:r>
            <a:endParaRPr lang="en-US" sz="44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algn="ctr" rtl="1"/>
            <a:r>
              <a:rPr lang="ar-LB" sz="44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على الشهوات الجسديّة</a:t>
            </a:r>
            <a:endParaRPr lang="ar-LB" sz="4400" b="1" dirty="0">
              <a:solidFill>
                <a:schemeClr val="tx2">
                  <a:lumMod val="75000"/>
                </a:schemeClr>
              </a:solidFill>
              <a:latin typeface="Traditional Arabic" panose="02020603050405020304" pitchFamily="18" charset="-78"/>
              <a:cs typeface="Traditional Arabic" pitchFamily="18" charset="-78"/>
            </a:endParaRPr>
          </a:p>
        </p:txBody>
      </p:sp>
      <p:sp>
        <p:nvSpPr>
          <p:cNvPr id="1026" name="Content Placeholder 1025">
            <a:extLst>
              <a:ext uri="{FF2B5EF4-FFF2-40B4-BE49-F238E27FC236}">
                <a16:creationId xmlns:a16="http://schemas.microsoft.com/office/drawing/2014/main" id="{B2867CFE-D383-41B0-8BAE-3471A9A08A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977101" y="2449043"/>
            <a:ext cx="9616340" cy="4384957"/>
          </a:xfrm>
        </p:spPr>
        <p:txBody>
          <a:bodyPr>
            <a:noAutofit/>
          </a:bodyPr>
          <a:lstStyle/>
          <a:p>
            <a:pPr marL="0" indent="0" algn="r" rtl="1">
              <a:buNone/>
            </a:pPr>
            <a:r>
              <a:rPr lang="ar-LB" sz="7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3. النصرة متاحة بعمل الروح القدس</a:t>
            </a:r>
            <a:r>
              <a:rPr lang="en-US" sz="7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</a:t>
            </a:r>
            <a:endParaRPr lang="ar-LB" sz="7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0" indent="0" algn="r" rtl="1">
              <a:buNone/>
            </a:pPr>
            <a:r>
              <a:rPr lang="ar-LB" sz="7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4. النصرة متاحة بالنمو الروحي</a:t>
            </a:r>
            <a:endParaRPr lang="en-US" sz="7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0" indent="0" algn="r" rtl="1">
              <a:buNone/>
            </a:pPr>
            <a:r>
              <a:rPr lang="en-US" sz="7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   </a:t>
            </a:r>
            <a:r>
              <a:rPr lang="ar-LB" sz="7000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 المستمرّ</a:t>
            </a:r>
            <a:endParaRPr lang="en-US" sz="7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  <a:p>
            <a:pPr marL="0" indent="0" algn="r" rtl="1">
              <a:buNone/>
            </a:pPr>
            <a:endParaRPr lang="en-US" sz="7000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67899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1690</TotalTime>
  <Words>176</Words>
  <Application>Microsoft Office PowerPoint</Application>
  <PresentationFormat>On-screen Show (4:3)</PresentationFormat>
  <Paragraphs>60</Paragraphs>
  <Slides>9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3" baseType="lpstr">
      <vt:lpstr>Arial</vt:lpstr>
      <vt:lpstr>Calibri</vt:lpstr>
      <vt:lpstr>Traditional Arabic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Raymond AM</dc:creator>
  <cp:lastModifiedBy>Raymond AM</cp:lastModifiedBy>
  <cp:revision>242</cp:revision>
  <dcterms:created xsi:type="dcterms:W3CDTF">2014-01-18T13:18:16Z</dcterms:created>
  <dcterms:modified xsi:type="dcterms:W3CDTF">2019-06-29T19:05:55Z</dcterms:modified>
</cp:coreProperties>
</file>