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337" r:id="rId3"/>
    <p:sldId id="275" r:id="rId4"/>
    <p:sldId id="338" r:id="rId5"/>
    <p:sldId id="336" r:id="rId6"/>
    <p:sldId id="347" r:id="rId7"/>
    <p:sldId id="272" r:id="rId8"/>
    <p:sldId id="34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517"/>
    <a:srgbClr val="80808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F45D6-B6DB-4EF6-9C9A-33772978E00C}" v="1" dt="2021-07-02T15:56:33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BBC Projector" clId="Web-{C4EF45D6-B6DB-4EF6-9C9A-33772978E00C}"/>
    <pc:docChg chg="modSld">
      <pc:chgData name="CBBC Projector" userId="" providerId="" clId="Web-{C4EF45D6-B6DB-4EF6-9C9A-33772978E00C}" dt="2021-07-02T15:56:33.173" v="0"/>
      <pc:docMkLst>
        <pc:docMk/>
      </pc:docMkLst>
      <pc:sldChg chg="addSp">
        <pc:chgData name="CBBC Projector" userId="" providerId="" clId="Web-{C4EF45D6-B6DB-4EF6-9C9A-33772978E00C}" dt="2021-07-02T15:56:33.173" v="0"/>
        <pc:sldMkLst>
          <pc:docMk/>
          <pc:sldMk cId="3967095670" sldId="256"/>
        </pc:sldMkLst>
        <pc:spChg chg="add">
          <ac:chgData name="CBBC Projector" userId="" providerId="" clId="Web-{C4EF45D6-B6DB-4EF6-9C9A-33772978E00C}" dt="2021-07-02T15:56:33.173" v="0"/>
          <ac:spMkLst>
            <pc:docMk/>
            <pc:sldMk cId="3967095670" sldId="256"/>
            <ac:spMk id="3" creationId="{9DA95546-3B12-4D4D-B277-AA19A3C638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B6CEA98-CB2E-4081-8BE1-396894827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58" b="94125" l="9991" r="89916">
                        <a14:foregroundMark x1="29972" y1="23378" x2="29972" y2="23378"/>
                        <a14:foregroundMark x1="27824" y1="47736" x2="27824" y2="47736"/>
                        <a14:foregroundMark x1="53408" y1="80539" x2="53408" y2="80539"/>
                        <a14:foregroundMark x1="70121" y1="82130" x2="70121" y2="82130"/>
                        <a14:foregroundMark x1="71615" y1="67319" x2="71615" y2="67319"/>
                        <a14:foregroundMark x1="81139" y1="70135" x2="81139" y2="70135"/>
                        <a14:foregroundMark x1="19981" y1="69155" x2="19981" y2="69155"/>
                        <a14:foregroundMark x1="38375" y1="94247" x2="38375" y2="94247"/>
                        <a14:foregroundMark x1="24276" y1="35251" x2="30439" y2="21542"/>
                        <a14:foregroundMark x1="30439" y1="21542" x2="37162" y2="13464"/>
                        <a14:foregroundMark x1="37162" y1="13464" x2="52194" y2="9058"/>
                        <a14:foregroundMark x1="52194" y1="9058" x2="68161" y2="17870"/>
                        <a14:foregroundMark x1="68161" y1="17870" x2="74603" y2="30477"/>
                        <a14:foregroundMark x1="28198" y1="23623" x2="29972" y2="23011"/>
                        <a14:foregroundMark x1="28198" y1="50061" x2="27824" y2="74908"/>
                        <a14:foregroundMark x1="27824" y1="74908" x2="30345" y2="82252"/>
                        <a14:foregroundMark x1="30345" y1="82252" x2="33333" y2="84211"/>
                        <a14:foregroundMark x1="34547" y1="92778" x2="22689" y2="87638"/>
                        <a14:foregroundMark x1="22689" y1="87638" x2="19981" y2="81273"/>
                        <a14:foregroundMark x1="19981" y1="81273" x2="21755" y2="66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12"/>
            <a:ext cx="1700236" cy="129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83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E3E970-C8D5-4CBF-892D-00C52B09AD5A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86BAAF-4735-4B6C-A76D-545AE9A458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9F50-F3BB-4593-AA68-EEB988AB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769606"/>
            <a:ext cx="10058400" cy="35661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44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144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09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2291649"/>
            <a:ext cx="11315700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ثالثاً. ما هو الخطر </a:t>
            </a:r>
            <a:b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ظن السوء؟</a:t>
            </a:r>
            <a:endParaRPr lang="en-US" sz="11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2120199"/>
            <a:ext cx="11315700" cy="4023360"/>
          </a:xfrm>
        </p:spPr>
        <p:txBody>
          <a:bodyPr>
            <a:noAutofit/>
          </a:bodyPr>
          <a:lstStyle/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9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تجعل الانسان يعيش بعيداً عن الواقع</a:t>
            </a:r>
            <a:r>
              <a:rPr lang="ar-LB" sz="79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</a:p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9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يصبح الانسان اسير افكاره وظنونه.</a:t>
            </a:r>
            <a:r>
              <a:rPr lang="ar-LB" sz="79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ar-LB" sz="7900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9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يفتح المجال ل</a:t>
            </a:r>
            <a:r>
              <a:rPr lang="ar-LB" sz="7900" b="1" dirty="0">
                <a:solidFill>
                  <a:srgbClr val="821517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إ</a:t>
            </a:r>
            <a:r>
              <a:rPr lang="ar-LB" sz="79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بليس لكي يعبث بافكاره.</a:t>
            </a:r>
            <a:r>
              <a:rPr lang="ar-LB" sz="79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772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948749"/>
            <a:ext cx="11191876" cy="4023360"/>
          </a:xfrm>
        </p:spPr>
        <p:txBody>
          <a:bodyPr>
            <a:noAutofit/>
          </a:bodyPr>
          <a:lstStyle/>
          <a:p>
            <a:pPr marL="1280160" marR="0" indent="-1371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ar-LB" sz="94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علاقات متشنّجة مع الآخرين.</a:t>
            </a:r>
            <a:r>
              <a:rPr lang="ar-LB" sz="94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ar-LB" sz="9400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1280160" marR="0" indent="-1371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ar-LB" sz="94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تورّط الانسان في خطايا فكريّة.</a:t>
            </a:r>
          </a:p>
          <a:p>
            <a:pPr marL="1280160" marR="0" indent="-1371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ar-LB" sz="94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تمنع المؤمن من محبّة الآخرين.</a:t>
            </a:r>
            <a:r>
              <a:rPr lang="ar-LB" sz="94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94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04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6" y="2291649"/>
            <a:ext cx="11315700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2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رابعاً. ما هي نتيجة </a:t>
            </a:r>
            <a:br>
              <a:rPr lang="ar-LB" sz="12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2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الظن بالسوء؟ </a:t>
            </a:r>
            <a:endParaRPr lang="en-US" sz="12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760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320224"/>
            <a:ext cx="11315700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2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خامساً. ما هو علاج </a:t>
            </a:r>
            <a:br>
              <a:rPr lang="ar-LB" sz="12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2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ظن السوء؟</a:t>
            </a:r>
            <a:endParaRPr lang="en-US" sz="120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1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1758249"/>
            <a:ext cx="11315700" cy="4023360"/>
          </a:xfrm>
        </p:spPr>
        <p:txBody>
          <a:bodyPr>
            <a:noAutofit/>
          </a:bodyPr>
          <a:lstStyle/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اعرف حدودك</a:t>
            </a:r>
            <a:r>
              <a:rPr lang="ar-LB" sz="7200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marL="25146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احفظ فكرك طاهراً</a:t>
            </a:r>
            <a:r>
              <a:rPr lang="ar-LB" sz="7200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7200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5146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اشغل فكرك بامورك وامور الرّب.</a:t>
            </a:r>
            <a:endParaRPr lang="ar-LB" sz="7200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5146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اخضع فكرك للمسيح</a:t>
            </a:r>
            <a:r>
              <a:rPr lang="en-US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LB" sz="72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15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2158299"/>
            <a:ext cx="11315700" cy="4023360"/>
          </a:xfrm>
        </p:spPr>
        <p:txBody>
          <a:bodyPr>
            <a:noAutofit/>
          </a:bodyPr>
          <a:lstStyle/>
          <a:p>
            <a:pPr marL="105156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ar-SA" sz="96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ضع نفسك في مكان الآخر.</a:t>
            </a:r>
            <a:endParaRPr lang="ar-LB" sz="9600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5156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ar-LB" sz="96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ضع مخاوفك عند اقدام الرب.</a:t>
            </a:r>
            <a:r>
              <a:rPr lang="ar-LB" sz="9600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r-LB" sz="96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9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1758249"/>
            <a:ext cx="11315700" cy="4023360"/>
          </a:xfrm>
        </p:spPr>
        <p:txBody>
          <a:bodyPr>
            <a:noAutofit/>
          </a:bodyPr>
          <a:lstStyle/>
          <a:p>
            <a:pPr marL="105156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اطلب الخير للجميع وصلّ من اجل</a:t>
            </a:r>
            <a:b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حياة الآخرين</a:t>
            </a:r>
            <a:r>
              <a:rPr lang="ar-LB" sz="7200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marL="105156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ضع المحبة الاولويّة في حياتك واشبع</a:t>
            </a:r>
            <a:b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محبة المسيح. </a:t>
            </a:r>
            <a:endParaRPr lang="en-US" sz="7200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14300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</a:pPr>
            <a:endParaRPr lang="ar-LB" sz="72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50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6" y="2539299"/>
            <a:ext cx="11315700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سادساً. ما هي بركات التغلّب على الظن بالسوء؟</a:t>
            </a:r>
            <a:endParaRPr lang="en-US" sz="100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283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19275" y="1699260"/>
            <a:ext cx="13487401" cy="4023360"/>
          </a:xfrm>
        </p:spPr>
        <p:txBody>
          <a:bodyPr>
            <a:noAutofit/>
          </a:bodyPr>
          <a:lstStyle/>
          <a:p>
            <a:pPr marL="1051560" marR="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1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الانتصار الروحي والنموّ.</a:t>
            </a:r>
            <a:r>
              <a:rPr lang="ar-LB" sz="61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</a:p>
          <a:p>
            <a:pPr marL="1051560" marR="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1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العيش بالواقع وليس بالخيال.</a:t>
            </a:r>
            <a:r>
              <a:rPr lang="ar-LB" sz="61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ar-LB" sz="6100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1051560" marR="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1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بناء حياتك الشخصيّة التي انت مسؤول عنها.</a:t>
            </a:r>
            <a:r>
              <a:rPr lang="ar-LB" sz="61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</a:p>
          <a:p>
            <a:pPr marL="1051560" marR="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1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المعونة للآخرين</a:t>
            </a:r>
            <a:r>
              <a:rPr lang="ar-LB" sz="61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endParaRPr lang="ar-LB" sz="6100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1051560" marR="0" indent="-11430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1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الفيض بمحبة المسيح</a:t>
            </a:r>
            <a:r>
              <a:rPr lang="ar-LB" sz="61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</a:t>
            </a:r>
            <a:endParaRPr lang="en-US" sz="61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9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يوحنا 13: 35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355" y="1498534"/>
            <a:ext cx="10494645" cy="4102166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بهذا يعرف الجميع انكم تلاميذي إن كان لكم حب</a:t>
            </a: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بعضا لبعض.</a:t>
            </a:r>
            <a:endParaRPr lang="en-US" sz="94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32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يوحنا 13: 34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60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100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كما احببتكم انا تحبون انتم ايضا بعضكم بعضا.</a:t>
            </a:r>
            <a:r>
              <a:rPr lang="ar-LB" sz="10000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10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40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13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705669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3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"المحبة لا تظن السوء"</a:t>
            </a:r>
            <a:endParaRPr lang="en-US" sz="13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1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218687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2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أوّلاً. ما هو الظن بالسوء؟</a:t>
            </a:r>
            <a:endParaRPr lang="en-US" sz="12000" b="1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800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تكوين 11:48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395" y="1786824"/>
            <a:ext cx="10403205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لم اكن اظن اني ارى وجهك وهوذا الله قد اراني نسلك ايضا.</a:t>
            </a:r>
            <a:endParaRPr lang="en-US" sz="11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4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755" y="294136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ar-LB" sz="60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مزمور 11:94</a:t>
            </a:r>
            <a:endParaRPr lang="en-US" sz="239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37" y="2619375"/>
            <a:ext cx="12228138" cy="4638323"/>
          </a:xfrm>
        </p:spPr>
        <p:txBody>
          <a:bodyPr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94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الرب يعرف افكار الانسان انها باطلة</a:t>
            </a:r>
            <a:endParaRPr lang="en-US" sz="94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511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1" y="2386899"/>
            <a:ext cx="11315700" cy="4023360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ثانياً. لماذا يلجأ الإنسان </a:t>
            </a:r>
            <a:b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11500" b="1" dirty="0">
                <a:solidFill>
                  <a:srgbClr val="8215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للظن بالسوء؟</a:t>
            </a:r>
            <a:endParaRPr lang="en-US" sz="11500" dirty="0">
              <a:solidFill>
                <a:srgbClr val="82151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0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7D39-70EA-4652-8AE4-59BF7E25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LB" sz="6000" b="1" dirty="0">
                <a:solidFill>
                  <a:srgbClr val="821517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المحبة لا تظن السوء</a:t>
            </a:r>
            <a:endParaRPr lang="en-US" sz="6000" b="1" dirty="0">
              <a:solidFill>
                <a:srgbClr val="821517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4A64-3ECB-4398-9F8D-B6478000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2024949"/>
            <a:ext cx="11315700" cy="4023360"/>
          </a:xfrm>
        </p:spPr>
        <p:txBody>
          <a:bodyPr>
            <a:noAutofit/>
          </a:bodyPr>
          <a:lstStyle/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8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لأنّها ترضيه.</a:t>
            </a:r>
            <a:r>
              <a:rPr lang="ar-LB" sz="88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</a:p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8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لأنّها تؤكد مشاعره.</a:t>
            </a:r>
            <a:r>
              <a:rPr lang="ar-LB" sz="88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ar-LB" sz="8800" dirty="0">
              <a:solidFill>
                <a:srgbClr val="821517"/>
              </a:solidFill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8800" b="1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لأنّها تعطيه اجوبة مقنعة لتساؤولاته.</a:t>
            </a:r>
            <a:r>
              <a:rPr lang="ar-LB" sz="8800" dirty="0">
                <a:solidFill>
                  <a:srgbClr val="821517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</a:p>
          <a:p>
            <a:pPr marL="251460" marR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ar-LB" sz="88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1280160" marR="0" indent="-1371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800" dirty="0">
              <a:solidFill>
                <a:srgbClr val="821517"/>
              </a:solidFill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3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514</TotalTime>
  <Words>297</Words>
  <Application>Microsoft Office PowerPoint</Application>
  <PresentationFormat>Widescreen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Traditional Arabic</vt:lpstr>
      <vt:lpstr>Retrospect</vt:lpstr>
      <vt:lpstr>المحبة لا تظن السوء</vt:lpstr>
      <vt:lpstr>يوحنا 13: 35</vt:lpstr>
      <vt:lpstr>يوحنا 13: 34</vt:lpstr>
      <vt:lpstr>1كو 13</vt:lpstr>
      <vt:lpstr>المحبة لا تظن السوء</vt:lpstr>
      <vt:lpstr>تكوين 11:48</vt:lpstr>
      <vt:lpstr>مزمور 11:94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  <vt:lpstr>المحبة لا تظن السوء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المسامحة  في جوانبها الثلاثة   </dc:title>
  <dc:creator>Grace Abou Mekhael</dc:creator>
  <cp:lastModifiedBy>Grace Abou Mekhael</cp:lastModifiedBy>
  <cp:revision>206</cp:revision>
  <dcterms:created xsi:type="dcterms:W3CDTF">2021-05-08T10:36:34Z</dcterms:created>
  <dcterms:modified xsi:type="dcterms:W3CDTF">2021-07-16T10:37:00Z</dcterms:modified>
</cp:coreProperties>
</file>