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sldIdLst>
    <p:sldId id="256" r:id="rId2"/>
    <p:sldId id="336" r:id="rId3"/>
    <p:sldId id="337" r:id="rId4"/>
    <p:sldId id="275" r:id="rId5"/>
    <p:sldId id="338" r:id="rId6"/>
    <p:sldId id="347" r:id="rId7"/>
    <p:sldId id="272" r:id="rId8"/>
    <p:sldId id="339" r:id="rId9"/>
    <p:sldId id="257" r:id="rId10"/>
    <p:sldId id="348" r:id="rId11"/>
    <p:sldId id="340" r:id="rId12"/>
    <p:sldId id="314" r:id="rId13"/>
    <p:sldId id="317" r:id="rId14"/>
    <p:sldId id="341" r:id="rId15"/>
    <p:sldId id="316" r:id="rId16"/>
    <p:sldId id="319" r:id="rId17"/>
    <p:sldId id="320" r:id="rId18"/>
    <p:sldId id="349" r:id="rId19"/>
    <p:sldId id="355" r:id="rId20"/>
    <p:sldId id="356" r:id="rId21"/>
    <p:sldId id="357" r:id="rId22"/>
    <p:sldId id="35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1517"/>
    <a:srgbClr val="808080"/>
    <a:srgbClr val="0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EF45D6-B6DB-4EF6-9C9A-33772978E00C}" v="1" dt="2021-07-02T15:56:33.1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BBC Projector" clId="Web-{C4EF45D6-B6DB-4EF6-9C9A-33772978E00C}"/>
    <pc:docChg chg="modSld">
      <pc:chgData name="CBBC Projector" userId="" providerId="" clId="Web-{C4EF45D6-B6DB-4EF6-9C9A-33772978E00C}" dt="2021-07-02T15:56:33.173" v="0"/>
      <pc:docMkLst>
        <pc:docMk/>
      </pc:docMkLst>
      <pc:sldChg chg="addSp">
        <pc:chgData name="CBBC Projector" userId="" providerId="" clId="Web-{C4EF45D6-B6DB-4EF6-9C9A-33772978E00C}" dt="2021-07-02T15:56:33.173" v="0"/>
        <pc:sldMkLst>
          <pc:docMk/>
          <pc:sldMk cId="3967095670" sldId="256"/>
        </pc:sldMkLst>
        <pc:spChg chg="add">
          <ac:chgData name="CBBC Projector" userId="" providerId="" clId="Web-{C4EF45D6-B6DB-4EF6-9C9A-33772978E00C}" dt="2021-07-02T15:56:33.173" v="0"/>
          <ac:spMkLst>
            <pc:docMk/>
            <pc:sldMk cId="3967095670" sldId="256"/>
            <ac:spMk id="3" creationId="{9DA95546-3B12-4D4D-B277-AA19A3C638D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3E970-C8D5-4CBF-892D-00C52B09AD5A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BAAF-4735-4B6C-A76D-545AE9A458F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6B6CEA98-CB2E-4081-8BE1-3968948276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058" b="94125" l="9991" r="89916">
                        <a14:foregroundMark x1="29972" y1="23378" x2="29972" y2="23378"/>
                        <a14:foregroundMark x1="27824" y1="47736" x2="27824" y2="47736"/>
                        <a14:foregroundMark x1="53408" y1="80539" x2="53408" y2="80539"/>
                        <a14:foregroundMark x1="70121" y1="82130" x2="70121" y2="82130"/>
                        <a14:foregroundMark x1="71615" y1="67319" x2="71615" y2="67319"/>
                        <a14:foregroundMark x1="81139" y1="70135" x2="81139" y2="70135"/>
                        <a14:foregroundMark x1="19981" y1="69155" x2="19981" y2="69155"/>
                        <a14:foregroundMark x1="38375" y1="94247" x2="38375" y2="94247"/>
                        <a14:foregroundMark x1="24276" y1="35251" x2="30439" y2="21542"/>
                        <a14:foregroundMark x1="30439" y1="21542" x2="37162" y2="13464"/>
                        <a14:foregroundMark x1="37162" y1="13464" x2="52194" y2="9058"/>
                        <a14:foregroundMark x1="52194" y1="9058" x2="68161" y2="17870"/>
                        <a14:foregroundMark x1="68161" y1="17870" x2="74603" y2="30477"/>
                        <a14:foregroundMark x1="28198" y1="23623" x2="29972" y2="23011"/>
                        <a14:foregroundMark x1="28198" y1="50061" x2="27824" y2="74908"/>
                        <a14:foregroundMark x1="27824" y1="74908" x2="30345" y2="82252"/>
                        <a14:foregroundMark x1="30345" y1="82252" x2="33333" y2="84211"/>
                        <a14:foregroundMark x1="34547" y1="92778" x2="22689" y2="87638"/>
                        <a14:foregroundMark x1="22689" y1="87638" x2="19981" y2="81273"/>
                        <a14:foregroundMark x1="19981" y1="81273" x2="21755" y2="6695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212"/>
            <a:ext cx="1700236" cy="1297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371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3E970-C8D5-4CBF-892D-00C52B09AD5A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BAAF-4735-4B6C-A76D-545AE9A45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096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3E970-C8D5-4CBF-892D-00C52B09AD5A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BAAF-4735-4B6C-A76D-545AE9A45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504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3E970-C8D5-4CBF-892D-00C52B09AD5A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BAAF-4735-4B6C-A76D-545AE9A45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601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3E970-C8D5-4CBF-892D-00C52B09AD5A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BAAF-4735-4B6C-A76D-545AE9A458F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383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3E970-C8D5-4CBF-892D-00C52B09AD5A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BAAF-4735-4B6C-A76D-545AE9A45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99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3E970-C8D5-4CBF-892D-00C52B09AD5A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BAAF-4735-4B6C-A76D-545AE9A45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569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3E970-C8D5-4CBF-892D-00C52B09AD5A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BAAF-4735-4B6C-A76D-545AE9A45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951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3E970-C8D5-4CBF-892D-00C52B09AD5A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BAAF-4735-4B6C-A76D-545AE9A45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865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5E3E970-C8D5-4CBF-892D-00C52B09AD5A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86BAAF-4735-4B6C-A76D-545AE9A45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501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3E970-C8D5-4CBF-892D-00C52B09AD5A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BAAF-4735-4B6C-A76D-545AE9A45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363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5E3E970-C8D5-4CBF-892D-00C52B09AD5A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386BAAF-4735-4B6C-A76D-545AE9A458F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621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79F50-F3BB-4593-AA68-EEB988AB18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051" y="769606"/>
            <a:ext cx="10058400" cy="3566160"/>
          </a:xfrm>
        </p:spPr>
        <p:txBody>
          <a:bodyPr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11500" b="1" dirty="0">
                <a:solidFill>
                  <a:srgbClr val="821517"/>
                </a:solidFill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المحبة لا تطلب ما لنفسها</a:t>
            </a:r>
            <a:endParaRPr lang="en-US" sz="11500" b="1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A95546-3B12-4D4D-B277-AA19A3C638DE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967095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LB" sz="6000" b="1" dirty="0">
                <a:solidFill>
                  <a:srgbClr val="821517"/>
                </a:solidFill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المحبة لا تطلب ما لنفسها</a:t>
            </a:r>
            <a:endParaRPr lang="en-US" sz="6000" b="1" dirty="0">
              <a:solidFill>
                <a:srgbClr val="821517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320" y="3091749"/>
            <a:ext cx="10403205" cy="4023360"/>
          </a:xfrm>
        </p:spPr>
        <p:txBody>
          <a:bodyPr>
            <a:noAutofit/>
          </a:bodyPr>
          <a:lstStyle/>
          <a:p>
            <a:pPr marL="0" marR="0" algn="ctr" rtl="1">
              <a:spcBef>
                <a:spcPts val="0"/>
              </a:spcBef>
              <a:spcAft>
                <a:spcPts val="0"/>
              </a:spcAft>
            </a:pPr>
            <a:r>
              <a:rPr lang="ar-LB" sz="100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ثالثاً. المحبة واختبار التجديد</a:t>
            </a:r>
            <a:endParaRPr lang="en-US" sz="10000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56707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LB" sz="6000" b="1" dirty="0">
                <a:solidFill>
                  <a:srgbClr val="821517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يوحنا 34:13</a:t>
            </a:r>
            <a:endParaRPr lang="en-US" sz="6000" b="1" dirty="0">
              <a:solidFill>
                <a:srgbClr val="821517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9654" y="2095282"/>
            <a:ext cx="10478452" cy="4303395"/>
          </a:xfrm>
        </p:spPr>
        <p:txBody>
          <a:bodyPr>
            <a:noAutofit/>
          </a:bodyPr>
          <a:lstStyle/>
          <a:p>
            <a:pPr marL="228600" marR="0" indent="-228600" algn="ctr" rtl="1">
              <a:spcBef>
                <a:spcPts val="0"/>
              </a:spcBef>
              <a:spcAft>
                <a:spcPts val="0"/>
              </a:spcAft>
            </a:pPr>
            <a:r>
              <a:rPr lang="ar-LB" sz="90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وصية جديدة انا اعطيكم ان تحبوا بعضكم بعضا </a:t>
            </a:r>
            <a:r>
              <a:rPr lang="ar-LB" sz="9000" b="1" u="sng" dirty="0">
                <a:solidFill>
                  <a:srgbClr val="80808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كما احببتكم </a:t>
            </a:r>
            <a:r>
              <a:rPr lang="ar-LB" sz="90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انا تحبون انتم ايضا بعضكم بعضا.</a:t>
            </a:r>
            <a:endParaRPr lang="en-US" sz="9000" dirty="0">
              <a:solidFill>
                <a:srgbClr val="82151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468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LB" sz="60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يوحنا 12:15</a:t>
            </a:r>
            <a:endParaRPr lang="en-US" sz="6000" b="1" dirty="0">
              <a:solidFill>
                <a:srgbClr val="821517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580" y="2356217"/>
            <a:ext cx="10730439" cy="4303395"/>
          </a:xfrm>
        </p:spPr>
        <p:txBody>
          <a:bodyPr>
            <a:noAutofit/>
          </a:bodyPr>
          <a:lstStyle/>
          <a:p>
            <a:pPr mar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LB" sz="100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 هذه هي وصيتي ان تحبوا بعضكم بعضا </a:t>
            </a:r>
            <a:r>
              <a:rPr lang="ar-LB" sz="10000" b="1" u="sng" dirty="0">
                <a:solidFill>
                  <a:srgbClr val="808080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كما احببتكم</a:t>
            </a:r>
            <a:r>
              <a:rPr lang="ar-LB" sz="10000" b="1" dirty="0">
                <a:solidFill>
                  <a:schemeClr val="bg1">
                    <a:lumMod val="50000"/>
                  </a:schemeClr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.</a:t>
            </a:r>
            <a:endParaRPr lang="en-US" sz="10000" dirty="0">
              <a:solidFill>
                <a:schemeClr val="bg1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51440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7755" y="294136"/>
            <a:ext cx="10058400" cy="1450757"/>
          </a:xfrm>
        </p:spPr>
        <p:txBody>
          <a:bodyPr>
            <a:noAutofit/>
          </a:bodyPr>
          <a:lstStyle/>
          <a:p>
            <a:pPr algn="ctr"/>
            <a:r>
              <a:rPr lang="ar-LB" sz="60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افسس 2:5</a:t>
            </a:r>
            <a:endParaRPr lang="en-US" sz="23900" b="1" dirty="0">
              <a:solidFill>
                <a:srgbClr val="821517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187" y="1951570"/>
            <a:ext cx="10873626" cy="4023360"/>
          </a:xfrm>
        </p:spPr>
        <p:txBody>
          <a:bodyPr>
            <a:noAutofit/>
          </a:bodyPr>
          <a:lstStyle/>
          <a:p>
            <a:pPr marL="228600" marR="0" indent="-228600" algn="ctr" rtl="1">
              <a:spcBef>
                <a:spcPts val="0"/>
              </a:spcBef>
              <a:spcAft>
                <a:spcPts val="0"/>
              </a:spcAft>
            </a:pPr>
            <a:r>
              <a:rPr lang="ar-LB" sz="96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واسلكوا في المحبة كما احبنا المسيح ايضا واسلم نفسه لاجلنا قربانا وذبيحة لله رائحة طيّبة.</a:t>
            </a:r>
            <a:endParaRPr lang="en-US" sz="9600" dirty="0">
              <a:solidFill>
                <a:srgbClr val="82151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695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7755" y="294136"/>
            <a:ext cx="10058400" cy="1450757"/>
          </a:xfrm>
        </p:spPr>
        <p:txBody>
          <a:bodyPr>
            <a:noAutofit/>
          </a:bodyPr>
          <a:lstStyle/>
          <a:p>
            <a:pPr algn="ctr"/>
            <a:r>
              <a:rPr lang="ar-LB" sz="60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فيلبي 21:2</a:t>
            </a:r>
            <a:endParaRPr lang="en-US" sz="23900" b="1" dirty="0">
              <a:solidFill>
                <a:srgbClr val="821517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1587" y="1923230"/>
            <a:ext cx="10873626" cy="4023360"/>
          </a:xfrm>
        </p:spPr>
        <p:txBody>
          <a:bodyPr>
            <a:noAutofit/>
          </a:bodyPr>
          <a:lstStyle/>
          <a:p>
            <a:pPr marL="457200" marR="0" algn="ctr" rtl="1">
              <a:spcBef>
                <a:spcPts val="0"/>
              </a:spcBef>
              <a:spcAft>
                <a:spcPts val="0"/>
              </a:spcAft>
            </a:pPr>
            <a:r>
              <a:rPr lang="ar-LB" sz="105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فإذ الجميع يطلبون ما هو لانفسهم لا ما هو ليسوع المسيح. </a:t>
            </a:r>
            <a:endParaRPr lang="en-US" sz="10500" dirty="0">
              <a:solidFill>
                <a:srgbClr val="82151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3222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7755" y="294136"/>
            <a:ext cx="10058400" cy="1450757"/>
          </a:xfrm>
        </p:spPr>
        <p:txBody>
          <a:bodyPr>
            <a:noAutofit/>
          </a:bodyPr>
          <a:lstStyle/>
          <a:p>
            <a:pPr algn="ctr"/>
            <a:r>
              <a:rPr lang="ar-LB" sz="6000" b="1" dirty="0">
                <a:solidFill>
                  <a:srgbClr val="821517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افسس 18:3</a:t>
            </a:r>
            <a:endParaRPr lang="en-US" sz="23900" b="1" dirty="0">
              <a:solidFill>
                <a:srgbClr val="821517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187" y="1653193"/>
            <a:ext cx="10873626" cy="4023360"/>
          </a:xfrm>
        </p:spPr>
        <p:txBody>
          <a:bodyPr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12000" b="1" dirty="0">
                <a:solidFill>
                  <a:srgbClr val="821517"/>
                </a:solidFill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وأنتم متأصلون </a:t>
            </a:r>
            <a:br>
              <a:rPr lang="ar-LB" sz="12000" b="1" dirty="0">
                <a:solidFill>
                  <a:srgbClr val="821517"/>
                </a:solidFill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LB" sz="12000" b="1" dirty="0">
                <a:solidFill>
                  <a:srgbClr val="821517"/>
                </a:solidFill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ومتأسسون في المحبة.</a:t>
            </a:r>
            <a:endParaRPr lang="en-US" sz="12000" b="1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272583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LB" sz="60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رومية 1:15 </a:t>
            </a:r>
            <a:endParaRPr lang="en-US" sz="6000" b="1" dirty="0">
              <a:solidFill>
                <a:srgbClr val="821517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320" y="1981200"/>
            <a:ext cx="10403205" cy="4023360"/>
          </a:xfrm>
        </p:spPr>
        <p:txBody>
          <a:bodyPr>
            <a:noAutofit/>
          </a:bodyPr>
          <a:lstStyle/>
          <a:p>
            <a:pPr marL="457200" marR="0" algn="ctr" rtl="1">
              <a:spcBef>
                <a:spcPts val="0"/>
              </a:spcBef>
              <a:spcAft>
                <a:spcPts val="0"/>
              </a:spcAft>
            </a:pPr>
            <a:r>
              <a:rPr lang="ar-SA" sz="78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فَيَجِبُ عَلَيْنَا نَحْنُ الأَقْوِيَاءَ أَنْ نَحْتَمِلَ أَضْعَافَ الضُّعَفَاءِ وَلاَ نُرْضِيَ أَنْفُسَنَا. 2فَلْيُرْضِ كُلُّ وَاحِدٍ مِنَّا قَرِيبَهُ لِلْخَيْرِ لأَجْلِ الْبُنْيَانِ.</a:t>
            </a:r>
            <a:endParaRPr lang="en-US" sz="7800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652735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LB" sz="60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1كو 10: 32-33</a:t>
            </a:r>
            <a:endParaRPr lang="en-US" sz="6000" b="1" dirty="0">
              <a:solidFill>
                <a:srgbClr val="821517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2056500"/>
            <a:ext cx="10403205" cy="4023360"/>
          </a:xfrm>
        </p:spPr>
        <p:txBody>
          <a:bodyPr>
            <a:noAutofit/>
          </a:bodyPr>
          <a:lstStyle/>
          <a:p>
            <a:pPr marL="457200" marR="0" algn="ctr" rtl="1">
              <a:spcBef>
                <a:spcPts val="0"/>
              </a:spcBef>
              <a:spcAft>
                <a:spcPts val="0"/>
              </a:spcAft>
            </a:pPr>
            <a:r>
              <a:rPr lang="ar-LB" sz="90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كونوا بلا عثرة لليهود ولليونانيين ولكنيسة الله. كما انا ايضا ارضي الجميع في كل شيء</a:t>
            </a:r>
            <a:endParaRPr lang="en-US" sz="9000" dirty="0">
              <a:solidFill>
                <a:srgbClr val="82151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8907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LB" sz="60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1كو 10: 32-33</a:t>
            </a:r>
            <a:endParaRPr lang="en-US" sz="6000" b="1" dirty="0">
              <a:solidFill>
                <a:srgbClr val="821517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7440" y="1690740"/>
            <a:ext cx="10403205" cy="4023360"/>
          </a:xfrm>
        </p:spPr>
        <p:txBody>
          <a:bodyPr>
            <a:noAutofit/>
          </a:bodyPr>
          <a:lstStyle/>
          <a:p>
            <a:pPr marL="457200" marR="0" algn="ctr" rtl="1">
              <a:spcBef>
                <a:spcPts val="0"/>
              </a:spcBef>
              <a:spcAft>
                <a:spcPts val="0"/>
              </a:spcAft>
            </a:pPr>
            <a:r>
              <a:rPr lang="ar-LB" sz="112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غير طالب ما يوافق نفسي بل الكثيرين </a:t>
            </a:r>
            <a:br>
              <a:rPr lang="ar-LB" sz="112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LB" sz="112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لكي يخلصوا.</a:t>
            </a:r>
            <a:endParaRPr lang="en-US" sz="11200" dirty="0">
              <a:solidFill>
                <a:srgbClr val="82151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3442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LB" sz="60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فيلبي 2:2-5</a:t>
            </a:r>
            <a:endParaRPr lang="en-US" sz="6000" b="1" dirty="0">
              <a:solidFill>
                <a:srgbClr val="821517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951690"/>
            <a:ext cx="10687685" cy="4123989"/>
          </a:xfrm>
        </p:spPr>
        <p:txBody>
          <a:bodyPr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LB" sz="95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فتمموا فرحي حتى تفتكروا فكرا واحدا ولكم محبة واحدة بنفس واحدة مفتكرين شيئا واحدا</a:t>
            </a:r>
            <a:endParaRPr lang="en-US" sz="9500" dirty="0">
              <a:solidFill>
                <a:srgbClr val="82151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51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LB" sz="6000" b="1" dirty="0">
                <a:solidFill>
                  <a:srgbClr val="821517"/>
                </a:solidFill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المحبة لا تطلب ما لنفسها</a:t>
            </a:r>
            <a:endParaRPr lang="en-US" sz="6000" b="1" dirty="0">
              <a:solidFill>
                <a:srgbClr val="821517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320" y="3091749"/>
            <a:ext cx="10403205" cy="4023360"/>
          </a:xfrm>
        </p:spPr>
        <p:txBody>
          <a:bodyPr>
            <a:noAutofit/>
          </a:bodyPr>
          <a:lstStyle/>
          <a:p>
            <a:pPr marL="0" marR="0" algn="ctr" rtl="1">
              <a:spcBef>
                <a:spcPts val="0"/>
              </a:spcBef>
              <a:spcAft>
                <a:spcPts val="0"/>
              </a:spcAft>
            </a:pPr>
            <a:r>
              <a:rPr lang="ar-LB" sz="100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أوّلاً. المحبة ومشكلة الانانيّة</a:t>
            </a:r>
            <a:endParaRPr lang="en-US" sz="10000" b="1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380003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LB" sz="60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فيلبي 2:2-5</a:t>
            </a:r>
            <a:endParaRPr lang="en-US" sz="6000" b="1" dirty="0">
              <a:solidFill>
                <a:srgbClr val="821517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39931"/>
            <a:ext cx="10403205" cy="4023360"/>
          </a:xfrm>
        </p:spPr>
        <p:txBody>
          <a:bodyPr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LB" sz="100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لا شيئا بتحزب او بعحب بل بتواضع حاسبين بعضكم البعض افضل من انفسهم</a:t>
            </a:r>
            <a:endParaRPr lang="en-US" sz="10000" dirty="0">
              <a:solidFill>
                <a:srgbClr val="82151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9032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LB" sz="60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فيلبي 2:2-5</a:t>
            </a:r>
            <a:endParaRPr lang="en-US" sz="6000" b="1" dirty="0">
              <a:solidFill>
                <a:srgbClr val="821517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19611"/>
            <a:ext cx="10403205" cy="4023360"/>
          </a:xfrm>
        </p:spPr>
        <p:txBody>
          <a:bodyPr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LB" sz="112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ولا تنظروا كل واحد الى ما هو لنفسه بل كل واد الى ما هو لاخرين ايضا. </a:t>
            </a:r>
            <a:endParaRPr lang="en-US" sz="11200" dirty="0">
              <a:solidFill>
                <a:srgbClr val="82151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0757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LB" sz="60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فيلبي 2:2-5</a:t>
            </a:r>
            <a:endParaRPr lang="en-US" sz="6000" b="1" dirty="0">
              <a:solidFill>
                <a:srgbClr val="821517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39931"/>
            <a:ext cx="10403205" cy="4023360"/>
          </a:xfrm>
        </p:spPr>
        <p:txBody>
          <a:bodyPr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LB" sz="115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فليكن فيكم هذا الفكر الذي في المسيح يسوع ايضا.</a:t>
            </a:r>
            <a:endParaRPr lang="en-US" sz="11500" dirty="0">
              <a:solidFill>
                <a:srgbClr val="82151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4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LB" sz="60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تكوين 23:4</a:t>
            </a:r>
            <a:endParaRPr lang="en-US" sz="6000" b="1" dirty="0">
              <a:solidFill>
                <a:srgbClr val="821517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8720" y="1831909"/>
            <a:ext cx="10403205" cy="4023360"/>
          </a:xfrm>
        </p:spPr>
        <p:txBody>
          <a:bodyPr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115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"قتلت رجلا لجرحي </a:t>
            </a:r>
          </a:p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115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وفتى لشدخي" </a:t>
            </a:r>
            <a:endParaRPr lang="en-US" sz="11500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04329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LB" sz="6000" b="1" dirty="0">
                <a:solidFill>
                  <a:srgbClr val="821517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تكوين 24:4</a:t>
            </a:r>
            <a:endParaRPr lang="en-US" sz="6000" b="1" dirty="0">
              <a:solidFill>
                <a:srgbClr val="821517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96069"/>
            <a:ext cx="10403205" cy="4023360"/>
          </a:xfrm>
        </p:spPr>
        <p:txBody>
          <a:bodyPr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96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إنه ينتقم لقايين سبعة اضعاف</a:t>
            </a:r>
            <a:br>
              <a:rPr lang="ar-LB" sz="96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LB" sz="96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واما للامك فسبعة وسبعين</a:t>
            </a:r>
            <a:r>
              <a:rPr lang="en-US" sz="9600" b="1" dirty="0">
                <a:solidFill>
                  <a:srgbClr val="821517"/>
                </a:solidFill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.</a:t>
            </a:r>
            <a:r>
              <a:rPr lang="ar-LB" sz="96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</a:t>
            </a:r>
            <a:endParaRPr lang="en-US" sz="9600" b="1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19406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LB" sz="60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2 تيم 3: 2</a:t>
            </a:r>
            <a:endParaRPr lang="en-US" sz="6000" b="1" dirty="0">
              <a:solidFill>
                <a:srgbClr val="821517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0" y="2096069"/>
            <a:ext cx="10403205" cy="4023360"/>
          </a:xfrm>
        </p:spPr>
        <p:txBody>
          <a:bodyPr>
            <a:noAutofit/>
          </a:bodyPr>
          <a:lstStyle/>
          <a:p>
            <a:pPr marL="0" marR="0" algn="ctr" rtl="1">
              <a:spcBef>
                <a:spcPts val="0"/>
              </a:spcBef>
              <a:spcAft>
                <a:spcPts val="0"/>
              </a:spcAft>
            </a:pPr>
            <a:r>
              <a:rPr lang="ar-LB" sz="86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لأن الناس يكونون محبين لانفسهم محبين للمال متعظمين مستكبرين مجدفين غير طائعين لوالديهم</a:t>
            </a:r>
            <a:r>
              <a:rPr lang="en-US" sz="86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.</a:t>
            </a:r>
            <a:endParaRPr lang="en-US" sz="8600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59518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LB" sz="6000" b="1" dirty="0">
                <a:solidFill>
                  <a:srgbClr val="821517"/>
                </a:solidFill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المحبة لا تطلب ما لنفسها</a:t>
            </a:r>
            <a:endParaRPr lang="en-US" sz="6000" b="1" dirty="0">
              <a:solidFill>
                <a:srgbClr val="821517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320" y="3091749"/>
            <a:ext cx="10403205" cy="4023360"/>
          </a:xfrm>
        </p:spPr>
        <p:txBody>
          <a:bodyPr>
            <a:noAutofit/>
          </a:bodyPr>
          <a:lstStyle/>
          <a:p>
            <a:pPr marL="0" marR="0" algn="ctr" rtl="1">
              <a:spcBef>
                <a:spcPts val="0"/>
              </a:spcBef>
              <a:spcAft>
                <a:spcPts val="0"/>
              </a:spcAft>
            </a:pPr>
            <a:r>
              <a:rPr lang="ar-LB" sz="100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ثانياً. المحبة واعلان المسيح</a:t>
            </a:r>
            <a:endParaRPr lang="en-US" sz="10000" dirty="0">
              <a:solidFill>
                <a:srgbClr val="82151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044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7755" y="294136"/>
            <a:ext cx="10058400" cy="1450757"/>
          </a:xfrm>
        </p:spPr>
        <p:txBody>
          <a:bodyPr>
            <a:noAutofit/>
          </a:bodyPr>
          <a:lstStyle/>
          <a:p>
            <a:pPr algn="ctr"/>
            <a:r>
              <a:rPr lang="ar-LB" sz="60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رومية 8:5</a:t>
            </a:r>
            <a:endParaRPr lang="en-US" sz="23900" b="1" dirty="0">
              <a:solidFill>
                <a:srgbClr val="821517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187" y="2110388"/>
            <a:ext cx="10873626" cy="4023360"/>
          </a:xfrm>
        </p:spPr>
        <p:txBody>
          <a:bodyPr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9600" b="1" dirty="0">
                <a:solidFill>
                  <a:srgbClr val="821517"/>
                </a:solidFill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ولكن الله بيّن محبته لنا وإذ نحن بعد خطاة مات المسيح لاجلنا.</a:t>
            </a:r>
            <a:endParaRPr lang="en-US" sz="9600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55111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LB" sz="60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رومية 3:15</a:t>
            </a:r>
            <a:endParaRPr lang="en-US" sz="23900" b="1" dirty="0">
              <a:solidFill>
                <a:srgbClr val="821517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774" y="1905800"/>
            <a:ext cx="10478452" cy="4303395"/>
          </a:xfrm>
        </p:spPr>
        <p:txBody>
          <a:bodyPr>
            <a:noAutofit/>
          </a:bodyPr>
          <a:lstStyle/>
          <a:p>
            <a:pPr mar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LB" sz="9800" b="1" dirty="0">
                <a:solidFill>
                  <a:srgbClr val="821517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لأن المسيح ايضا لم يرض نفسه بل كما هو مكتوب تعييرا معيّريك وقعت عليّ</a:t>
            </a:r>
            <a:r>
              <a:rPr lang="en-US" sz="9800" b="1" dirty="0">
                <a:solidFill>
                  <a:srgbClr val="821517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  <a:r>
              <a:rPr lang="ar-LB" sz="9800" dirty="0">
                <a:solidFill>
                  <a:srgbClr val="821517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endParaRPr lang="ar-LB" sz="9800" b="1" dirty="0">
              <a:solidFill>
                <a:srgbClr val="821517"/>
              </a:solidFill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62476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LB" sz="60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يوحنا 13:15</a:t>
            </a:r>
            <a:endParaRPr lang="en-US" sz="6000" b="1" dirty="0">
              <a:solidFill>
                <a:srgbClr val="821517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662" y="2104184"/>
            <a:ext cx="11229348" cy="4369874"/>
          </a:xfrm>
        </p:spPr>
        <p:txBody>
          <a:bodyPr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88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ليس لأحد حب اعظم من هذا أن يضع احد نفسه من اجل احبائه.</a:t>
            </a:r>
            <a:endParaRPr lang="en-US" sz="8800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5101677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452</TotalTime>
  <Words>318</Words>
  <Application>Microsoft Office PowerPoint</Application>
  <PresentationFormat>Widescreen</PresentationFormat>
  <Paragraphs>44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Retrospect</vt:lpstr>
      <vt:lpstr>المحبة لا تطلب ما لنفسها</vt:lpstr>
      <vt:lpstr>المحبة لا تطلب ما لنفسها</vt:lpstr>
      <vt:lpstr>تكوين 23:4</vt:lpstr>
      <vt:lpstr>تكوين 24:4</vt:lpstr>
      <vt:lpstr>2 تيم 3: 2</vt:lpstr>
      <vt:lpstr>المحبة لا تطلب ما لنفسها</vt:lpstr>
      <vt:lpstr>رومية 8:5</vt:lpstr>
      <vt:lpstr>رومية 3:15</vt:lpstr>
      <vt:lpstr>يوحنا 13:15</vt:lpstr>
      <vt:lpstr>المحبة لا تطلب ما لنفسها</vt:lpstr>
      <vt:lpstr>يوحنا 34:13</vt:lpstr>
      <vt:lpstr>يوحنا 12:15</vt:lpstr>
      <vt:lpstr>افسس 2:5</vt:lpstr>
      <vt:lpstr>فيلبي 21:2</vt:lpstr>
      <vt:lpstr>افسس 18:3</vt:lpstr>
      <vt:lpstr>رومية 1:15 </vt:lpstr>
      <vt:lpstr>1كو 10: 32-33</vt:lpstr>
      <vt:lpstr>1كو 10: 32-33</vt:lpstr>
      <vt:lpstr>فيلبي 2:2-5</vt:lpstr>
      <vt:lpstr>فيلبي 2:2-5</vt:lpstr>
      <vt:lpstr>فيلبي 2:2-5</vt:lpstr>
      <vt:lpstr>فيلبي 2:2-5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المسامحة  في جوانبها الثلاثة   </dc:title>
  <dc:creator>Grace Abou Mekhael</dc:creator>
  <cp:lastModifiedBy>Grace Abou Mekhael</cp:lastModifiedBy>
  <cp:revision>172</cp:revision>
  <dcterms:created xsi:type="dcterms:W3CDTF">2021-05-08T10:36:34Z</dcterms:created>
  <dcterms:modified xsi:type="dcterms:W3CDTF">2021-07-02T15:56:33Z</dcterms:modified>
</cp:coreProperties>
</file>