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60" r:id="rId2"/>
    <p:sldId id="608" r:id="rId3"/>
    <p:sldId id="554" r:id="rId4"/>
    <p:sldId id="609" r:id="rId5"/>
    <p:sldId id="610" r:id="rId6"/>
    <p:sldId id="611" r:id="rId7"/>
    <p:sldId id="612" r:id="rId8"/>
    <p:sldId id="613" r:id="rId9"/>
    <p:sldId id="655" r:id="rId10"/>
    <p:sldId id="614" r:id="rId11"/>
    <p:sldId id="626" r:id="rId12"/>
    <p:sldId id="627" r:id="rId13"/>
    <p:sldId id="628" r:id="rId14"/>
    <p:sldId id="629" r:id="rId15"/>
    <p:sldId id="630" r:id="rId16"/>
    <p:sldId id="631" r:id="rId17"/>
    <p:sldId id="646" r:id="rId18"/>
    <p:sldId id="632" r:id="rId19"/>
    <p:sldId id="633" r:id="rId20"/>
    <p:sldId id="634" r:id="rId21"/>
    <p:sldId id="635" r:id="rId22"/>
    <p:sldId id="659" r:id="rId23"/>
    <p:sldId id="636" r:id="rId24"/>
    <p:sldId id="637" r:id="rId25"/>
    <p:sldId id="660" r:id="rId26"/>
    <p:sldId id="661" r:id="rId27"/>
    <p:sldId id="664" r:id="rId28"/>
    <p:sldId id="663" r:id="rId29"/>
    <p:sldId id="638" r:id="rId30"/>
    <p:sldId id="665" r:id="rId31"/>
    <p:sldId id="666" r:id="rId32"/>
    <p:sldId id="667" r:id="rId33"/>
    <p:sldId id="668" r:id="rId34"/>
    <p:sldId id="639" r:id="rId35"/>
    <p:sldId id="670" r:id="rId36"/>
    <p:sldId id="671" r:id="rId37"/>
    <p:sldId id="672" r:id="rId38"/>
    <p:sldId id="673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2" autoAdjust="0"/>
    <p:restoredTop sz="94660"/>
  </p:normalViewPr>
  <p:slideViewPr>
    <p:cSldViewPr>
      <p:cViewPr varScale="1">
        <p:scale>
          <a:sx n="84" d="100"/>
          <a:sy n="84" d="100"/>
        </p:scale>
        <p:origin x="910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ADC29-ADFF-4857-82C3-74B13E9BB903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F9B93-94F8-410B-94D6-96BC7EC96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5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6584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9238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510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99356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60647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77757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31660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22787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68902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87935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4027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77025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1613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42594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5108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79535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8922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14494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80777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4886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33609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361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41836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373173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73700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3773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20560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77533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874171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1225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3138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426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61204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8010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1338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574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0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4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2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1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0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5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18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5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2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6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E0C7-85E4-46F3-AC87-7AB595D4AB82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9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122682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9" name="TextBox 1368"/>
          <p:cNvSpPr txBox="1"/>
          <p:nvPr/>
        </p:nvSpPr>
        <p:spPr>
          <a:xfrm>
            <a:off x="495300" y="3708737"/>
            <a:ext cx="1112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في الكنيسة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607CA1FC-D7A4-42D0-B074-B4BFF5161E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4" y="646584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147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124200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11وَلَكِنَّ هَذِهِ كُلَّهَا يَعْمَلُهَا الرُّوحُ الْوَاحِدُ بِعَيْنِهِ قَاسِماً لِكُلِّ وَاحِدٍ بِمُفْرَدِهِ كَمَا يَشَاءُ. 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102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505200"/>
            <a:ext cx="11331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أو</a:t>
            </a:r>
            <a:r>
              <a:rPr lang="ar-LB" sz="60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ّ</a:t>
            </a: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لاً. المؤمنين معرضين لإساءة فهم واستخدام المواهب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701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058886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1وَأَمَّا مِنْ جِهَةِ الْمَوَاهِبِ الرُّوحِيَّةِ أَيُّهَا الإِخْوَةُ فَلَسْتُ أُرِيدُ أَنْ تَجْهَلُوا.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881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439886"/>
            <a:ext cx="11331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ثانياً. المؤمنين معرضين لتقديم خدمة للرّب بطرق العالم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244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058886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2أَنْتُمْ تَعْلَمُونَ أَنَّكُمْ كُنْتُمْ أُمَماً مُنْقَادِينَ إِلَى الأَوْثَانِ الْبُكْمِ كَمَا كُنْتُمْ تُسَاقُونَ.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106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048000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3لِذَلِكَ أُعَرِّفُكُمْ أَنْ لَيْسَ أَحَدٌ وَهُوَ يَتَكَلَّمُ بِرُوحِ اللهِ يَقُولُ: «يَسُوعُ أَنَاثِيمَا». وَلَيْسَ أَحَدٌ يَقْدِرُ أَنْ يَقُولَ: «يَسُوعُ رَبٌّ» إِلاَّ بِالرُّوحِ الْقُدُسِ.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918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505200"/>
            <a:ext cx="11331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ثالثا</a:t>
            </a:r>
            <a:r>
              <a:rPr lang="ar-LB" sz="60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ً</a:t>
            </a: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 المواهب هي أعمال متنوّعة تحت سلطان الله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469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906486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4فَأَنْوَاعُ مَوَاهِبَ مَوْجُودَةٌ وَلَكِنَّ الرُّوحَ وَاحِدٌ. 5وَأَنْوَاعُ خِدَمٍ مَوْجُودَةٌ وَلَكِنَّ الرَّبَّ وَاحِدٌ. 6وَأَنْوَاعُ أَعْمَالٍ مَوْجُودَةٌ وَلَكِنَّ اللهَ وَاحِدٌ الَّذِي يَعْمَلُ الْكُلَّ فِي الْكُلِّ. 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27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287486"/>
            <a:ext cx="11331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... وَلَكِنَّ الرُّوحَ وَاحِدٌ</a:t>
            </a:r>
            <a:r>
              <a:rPr lang="en-US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... وَلَكِنَّ الرَّبَّ وَاحِدٌ</a:t>
            </a:r>
            <a:r>
              <a:rPr lang="en-US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... وَلَكِنَّ اللهَ وَاحِدٌ الَّذِي يَعْمَلُ الْكُلَّ فِي الْكُلِّ.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6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744686"/>
            <a:ext cx="11331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الَّذِي يَعْمَلُ الْكُلَّ فِي الْكُلِّ.</a:t>
            </a: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212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122682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9" name="TextBox 1368"/>
          <p:cNvSpPr txBox="1"/>
          <p:nvPr/>
        </p:nvSpPr>
        <p:spPr>
          <a:xfrm>
            <a:off x="495300" y="3708737"/>
            <a:ext cx="11125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8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1كو 1:12-11</a:t>
            </a:r>
            <a:endParaRPr lang="en-US" sz="8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607CA1FC-D7A4-42D0-B074-B4BFF5161E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4" y="646584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0824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5" y="3516086"/>
            <a:ext cx="11331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رابعا</a:t>
            </a:r>
            <a:r>
              <a:rPr lang="ar-LB" sz="60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ً</a:t>
            </a: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  غاية المواهب هو اظهار الروح للمنفعة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682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609600"/>
            <a:ext cx="6495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اف 4: 12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135086"/>
            <a:ext cx="11331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لأَجْلِ تَكْمِيلِ الْقِدِّيسِينَ لِعَمَلِ الْخِدْمَةِ،</a:t>
            </a:r>
          </a:p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لِبُنْيَانِ جَسَدِ الْمَسِيحِ</a:t>
            </a:r>
            <a:endParaRPr lang="en-US" sz="66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205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628421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LB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اف 4: 11و12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124200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11وَهُوَ أَعْطَى الْبَعْضَ أَنْ يَكُونُوا رُسُلاً، وَالْبَعْضَ أَنْبِيَاءَ، وَالْبَعْضَ مُبَشِّرِينَ، وَالْبَعْضَ رُعَاةً وَمُعَلِّمِينَ، 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211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628421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LB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اف 4: 11و12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058886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12لأَجْلِ تَكْمِيلِ الْقِدِّيسِينَ، لِعَمَلِ الْخِدْمَةِ، لِبُنْيَانِ جَسَدِ الْمَسِيحِ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3076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LB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رومية 12: 4-8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058886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4فَإِنَّهُ كَمَا فِي جَسَدٍ وَاحِدٍ لَنَا أَعْضَاءٌ كَثِيرَةٌ وَلَكِنْ لَيْسَ جَمِيعُ الأَعْضَاءِ لَهَا عَمَلٌ وَاحِدٌ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8396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LB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رومية 12: 4-8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058886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5هَكَذَا نَحْنُ الْكَثِيرِينَ: جَسَدٌ وَاحِدٌ فِي الْمَسِيحِ وَأَعْضَاءٌ بَعْضاً لِبَعْضٍ كُلُّ وَاحِدٍ لِلآخَرِ.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3240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LB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رومية 12: 4-8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058886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6وَلَكِنْ لَنَا مَوَاهِبُ مُخْتَلِفَةٌ بِحَسَبِ النِّعْمَةِ الْمُعْطَاةِ لَنَا: أَنُبُوَّةٌ فَبِالنِّسْبَةِ إِلَى الإِيمَانِ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6931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LB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رومية 12: 4-8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211286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LB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7أَمْ خِدْمَةٌ فَفِي الْخِدْمَةِ أَمِ الْمُعَلِّمُ فَفِي التَّعْلِيمِ</a:t>
            </a:r>
            <a:endParaRPr lang="en-US" sz="66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8168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LB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رومية 12: 4-8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058886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8أَمِ الْوَاعِظُ فَفِي الْوَعْظِ الْمُعْطِي فَبِسَخَاءٍ الْمُدَبِّرُ فَبِاجْتِهَادٍ الرَّاحِمُ فَبِسُرُورٍ.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3713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287486"/>
            <a:ext cx="11331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خامساً. الروح القدس هو مَن يقسّم المواهب</a:t>
            </a:r>
          </a:p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للمؤمنين في الكنيسة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910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600670"/>
            <a:ext cx="6495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1كو 1: 7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668486"/>
            <a:ext cx="11331950" cy="3951514"/>
          </a:xfrm>
        </p:spPr>
        <p:txBody>
          <a:bodyPr>
            <a:noAutofit/>
          </a:bodyPr>
          <a:lstStyle/>
          <a:p>
            <a:pPr marL="0" indent="0" algn="ct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حَتَّى إِنَّكُمْ لَسْتُمْ نَاقِصِينَ فِي مَوْهِبَةٍ مَا ...</a:t>
            </a: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2788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971800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7وَلَكِنَّهُ لِكُلِّ وَاحِدٍ يُعْطَى إِظْهَارُ الرُّوحِ لِلْمَنْفَعَةِ. 8فَإِنَّهُ لِوَاحِدٍ يُعْطَى بِالرُّوحِ كَلاَمُ حِكْمَةٍ. وَلِآخَرَ كَلاَمُ عِلْمٍ بِحَسَبِ الرُّوحِ الْوَاحِدِ. 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6491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982686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9وَلِآخَرَ إِيمَانٌ بِالرُّوحِ الْوَاحِدِ. وَلِآخَرَ مَوَاهِبُ شِفَاءٍ بِالرُّوحِ الْوَاحِدِ. 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3499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025405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10وَلِآخَرَ عَمَلُ قُوَّاتٍ وَلِآخَرَ نُبُوَّةٌ وَلِآخَرَ تَمْيِيزُ الأَرْوَاحِ وَلِآخَرَ أَنْوَاعُ أَلْسِنَةٍ وَلِآخَرَ تَرْجَمَةُ أَلْسِنَةٍ. 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6325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058886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11وَلَكِنَّ هَذِهِ كُلَّهَا يَعْمَلُهَا الرُّوحُ الْوَاحِدُ بِعَيْنِهِ قَاسِماً لِكُلِّ وَاحِدٍ بِمُفْرَدِهِ كَمَا يَشَاءُ. 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7292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200400"/>
            <a:ext cx="11331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سادساً. الرّب يقسّم لكلّ مؤمن موهبة أو أكثر</a:t>
            </a:r>
            <a:b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لبنيان الكنيسة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97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971800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7وَلَكِنَّهُ لِكُلِّ وَاحِدٍ يُعْطَى إِظْهَارُ الرُّوحِ لِلْمَنْفَعَةِ. 8فَإِنَّهُ لِوَاحِدٍ يُعْطَى بِالرُّوحِ كَلاَمُ حِكْمَةٍ. وَلِآخَرَ كَلاَمُ عِلْمٍ بِحَسَبِ الرُّوحِ الْوَاحِدِ. 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987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982686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9وَلِآخَرَ إِيمَانٌ بِالرُّوحِ الْوَاحِدِ. وَلِآخَرَ مَوَاهِبُ شِفَاءٍ بِالرُّوحِ الْوَاحِدِ. 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2550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025405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10وَلِآخَرَ عَمَلُ قُوَّاتٍ وَلِآخَرَ نُبُوَّةٌ وَلِآخَرَ تَمْيِيزُ الأَرْوَاحِ وَلِآخَرَ أَنْوَاعُ أَلْسِنَةٍ وَلِآخَرَ تَرْجَمَةُ أَلْسِنَةٍ. 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9645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058886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11وَلَكِنَّ هَذِهِ كُلَّهَا يَعْمَلُهَا الرُّوحُ الْوَاحِدُ بِعَيْنِهِ قَاسِماً لِكُلِّ وَاحِدٍ بِمُفْرَدِهِ كَمَا يَشَاءُ. 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38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971800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1وَأَمَّا مِنْ جِهَةِ الْمَوَاهِبِ الرُّوحِيَّةِ أَيُّهَا الإِخْوَةُ فَلَسْتُ أُرِيدُ أَنْ تَجْهَلُوا. 2أَنْتُمْ تَعْلَمُونَ أَنَّكُمْ كُنْتُمْ أُمَماً مُنْقَادِينَ إِلَى الأَوْثَانِ الْبُكْمِ كَمَا كُنْتُمْ تُسَاقُونَ. 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848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971800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3لِذَلِكَ أُعَرِّفُكُمْ أَنْ لَيْسَ أَحَدٌ وَهُوَ يَتَكَلَّمُ بِرُوحِ اللهِ يَقُولُ: «يَسُوعُ أَنَاثِيمَا». وَلَيْسَ أَحَدٌ يَقْدِرُ أَنْ يَقُولَ: «يَسُوعُ رَبٌّ» إِلاَّ بِالرُّوحِ الْقُدُسِ. 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300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906486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4فَأَنْوَاعُ مَوَاهِبَ مَوْجُودَةٌ وَلَكِنَّ الرُّوحَ وَاحِدٌ. 5وَأَنْوَاعُ خِدَمٍ مَوْجُودَةٌ وَلَكِنَّ الرَّبَّ وَاحِدٌ. 6وَأَنْوَاعُ أَعْمَالٍ مَوْجُودَةٌ وَلَكِنَّ اللهَ وَاحِدٌ الَّذِي يَعْمَلُ الْكُلَّ فِي الْكُلِّ. 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196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971800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7وَلَكِنَّهُ لِكُلِّ وَاحِدٍ يُعْطَى إِظْهَارُ الرُّوحِ لِلْمَنْفَعَةِ. 8فَإِنَّهُ لِوَاحِدٍ يُعْطَى بِالرُّوحِ كَلاَمُ حِكْمَةٍ. وَلِآخَرَ كَلاَمُ عِلْمٍ بِحَسَبِ الرُّوحِ الْوَاحِدِ. 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795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048000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9وَلِآخَرَ إِيمَانٌ بِالرُّوحِ الْوَاحِدِ. وَلِآخَرَ مَوَاهِبُ شِفَاءٍ بِالرُّوحِ الْوَاحِدِ. 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992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758623" y="226997"/>
            <a:ext cx="6495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المواهب الروحيّة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في الكنيسة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124200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10وَلِآخَرَ عَمَلُ قُوَّاتٍ وَلِآخَرَ نُبُوَّةٌ وَلِآخَرَ تَمْيِيزُ الأَرْوَاحِ وَلِآخَرَ أَنْوَاعُ أَلْسِنَةٍ وَلِآخَرَ تَرْجَمَةُ أَلْسِنَةٍ. 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327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2952</TotalTime>
  <Words>763</Words>
  <Application>Microsoft Office PowerPoint</Application>
  <PresentationFormat>Widescreen</PresentationFormat>
  <Paragraphs>177</Paragraphs>
  <Slides>38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Traditional Arabic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AM</dc:creator>
  <cp:lastModifiedBy>Raymond AM</cp:lastModifiedBy>
  <cp:revision>462</cp:revision>
  <dcterms:created xsi:type="dcterms:W3CDTF">2014-01-18T13:18:16Z</dcterms:created>
  <dcterms:modified xsi:type="dcterms:W3CDTF">2021-04-09T11:10:42Z</dcterms:modified>
</cp:coreProperties>
</file>