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60" r:id="rId2"/>
    <p:sldId id="538" r:id="rId3"/>
    <p:sldId id="540" r:id="rId4"/>
    <p:sldId id="566" r:id="rId5"/>
    <p:sldId id="567" r:id="rId6"/>
    <p:sldId id="568" r:id="rId7"/>
    <p:sldId id="569" r:id="rId8"/>
    <p:sldId id="570" r:id="rId9"/>
    <p:sldId id="571" r:id="rId10"/>
    <p:sldId id="572" r:id="rId11"/>
    <p:sldId id="573" r:id="rId12"/>
    <p:sldId id="574" r:id="rId13"/>
    <p:sldId id="5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>
      <p:cViewPr varScale="1">
        <p:scale>
          <a:sx n="47" d="100"/>
          <a:sy n="47" d="100"/>
        </p:scale>
        <p:origin x="94" y="7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056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541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892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063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58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5717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777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561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097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662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82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369" name="TextBox 1368"/>
          <p:cNvSpPr txBox="1"/>
          <p:nvPr/>
        </p:nvSpPr>
        <p:spPr>
          <a:xfrm>
            <a:off x="495300" y="3429000"/>
            <a:ext cx="1112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9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الرّب يريد أن يستخدمك ...</a:t>
            </a:r>
          </a:p>
          <a:p>
            <a:pPr algn="ctr" rtl="1"/>
            <a:r>
              <a:rPr lang="ar-LB" sz="9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فكيف تبدأ القصّة؟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270808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مقابلة مع موسى:</a:t>
            </a:r>
          </a:p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كيف بدأت قصتك؟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733800"/>
            <a:ext cx="113319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8. قصتي بدأت بعصا ...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52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270808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مقابلة مع موسى:</a:t>
            </a:r>
          </a:p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كيف بدأت قصتك؟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733800"/>
            <a:ext cx="113319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9. قصتي بدأت بالطاعة لأمره ...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270808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مقابلة مع موسى:</a:t>
            </a:r>
          </a:p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كيف بدأت قصتك؟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733800"/>
            <a:ext cx="113319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10. قصتي بدأت بأيماني به ...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08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064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سر وراء الرّب بطاعة وإيمان ... 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وأختبر الحياة العظيمة التي يريدها الرّب لك 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                   في المسيح 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58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2514600"/>
            <a:ext cx="118653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مقابلة مع موسى ... </a:t>
            </a:r>
          </a:p>
          <a:p>
            <a:pPr marL="0" indent="0" algn="r" rtl="1">
              <a:buNone/>
            </a:pPr>
            <a:r>
              <a:rPr lang="ar-LB" sz="7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كيف بدأت قصّتك؟</a:t>
            </a:r>
            <a:endParaRPr lang="en-US" sz="7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5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270808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مقابلة مع موسى:</a:t>
            </a:r>
          </a:p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كيف بدأت قصتك؟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733800"/>
            <a:ext cx="11331950" cy="3951514"/>
          </a:xfrm>
        </p:spPr>
        <p:txBody>
          <a:bodyPr>
            <a:noAutofit/>
          </a:bodyPr>
          <a:lstStyle/>
          <a:p>
            <a:pPr marL="1143000" indent="-1143000" algn="r" rtl="1">
              <a:buFont typeface="+mj-lt"/>
              <a:buAutoNum type="arabicPeriod"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قصتي بدأت بالفشل ...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8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270808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مقابلة مع موسى:</a:t>
            </a:r>
          </a:p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كيف بدأت قصتك؟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733800"/>
            <a:ext cx="113319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2. قصتي بدأت بعليقة مشتعلة ...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09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270808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مقابلة مع موسى:</a:t>
            </a:r>
          </a:p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كيف بدأت قصتك؟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733800"/>
            <a:ext cx="113319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3. قصتي بدأت بصوت ناداني باسمي ...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76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270808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مقابلة مع موسى:</a:t>
            </a:r>
          </a:p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كيف بدأت قصتك؟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733800"/>
            <a:ext cx="113319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4. قصتي بدأت بخلع نعلي ...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4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270808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مقابلة مع موسى:</a:t>
            </a:r>
          </a:p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كيف بدأت قصتك؟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733800"/>
            <a:ext cx="113319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5. قصتي بدأت بعهد الله المبارك ...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2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270808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مقابلة مع موسى:</a:t>
            </a:r>
          </a:p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كيف بدأت قصتك؟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733800"/>
            <a:ext cx="113319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6. قصتي بدأت بمهمّة واضحة...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1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08" name="TextBox 407"/>
          <p:cNvSpPr txBox="1"/>
          <p:nvPr/>
        </p:nvSpPr>
        <p:spPr>
          <a:xfrm>
            <a:off x="1143000" y="270808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مقابلة مع موسى:</a:t>
            </a:r>
          </a:p>
          <a:p>
            <a:pPr algn="ctr" rtl="1"/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كيف بدأت قصتك؟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62" y="3733800"/>
            <a:ext cx="11331950" cy="395151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7. قصتي بدأت بوعد حضور الله معي ...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73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210</Words>
  <Application>Microsoft Office PowerPoint</Application>
  <PresentationFormat>Widescreen</PresentationFormat>
  <Paragraphs>62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Raymond AM</cp:lastModifiedBy>
  <cp:revision>429</cp:revision>
  <dcterms:created xsi:type="dcterms:W3CDTF">2014-01-18T13:18:16Z</dcterms:created>
  <dcterms:modified xsi:type="dcterms:W3CDTF">2021-04-25T03:49:01Z</dcterms:modified>
</cp:coreProperties>
</file>