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60" r:id="rId2"/>
    <p:sldId id="681" r:id="rId3"/>
    <p:sldId id="590" r:id="rId4"/>
    <p:sldId id="736" r:id="rId5"/>
    <p:sldId id="796" r:id="rId6"/>
    <p:sldId id="797" r:id="rId7"/>
    <p:sldId id="757" r:id="rId8"/>
    <p:sldId id="758" r:id="rId9"/>
    <p:sldId id="759" r:id="rId10"/>
    <p:sldId id="766" r:id="rId11"/>
    <p:sldId id="792" r:id="rId12"/>
    <p:sldId id="761" r:id="rId13"/>
    <p:sldId id="755" r:id="rId14"/>
    <p:sldId id="775" r:id="rId15"/>
    <p:sldId id="776" r:id="rId16"/>
    <p:sldId id="777" r:id="rId17"/>
    <p:sldId id="767" r:id="rId18"/>
    <p:sldId id="778" r:id="rId19"/>
    <p:sldId id="768" r:id="rId20"/>
    <p:sldId id="779" r:id="rId21"/>
    <p:sldId id="780" r:id="rId22"/>
    <p:sldId id="769" r:id="rId23"/>
    <p:sldId id="770" r:id="rId24"/>
    <p:sldId id="781" r:id="rId25"/>
    <p:sldId id="771" r:id="rId26"/>
    <p:sldId id="772" r:id="rId27"/>
    <p:sldId id="773" r:id="rId28"/>
    <p:sldId id="782" r:id="rId29"/>
    <p:sldId id="774" r:id="rId30"/>
    <p:sldId id="791" r:id="rId31"/>
    <p:sldId id="793" r:id="rId32"/>
    <p:sldId id="783" r:id="rId33"/>
    <p:sldId id="784" r:id="rId34"/>
    <p:sldId id="794" r:id="rId35"/>
    <p:sldId id="795" r:id="rId36"/>
    <p:sldId id="798" r:id="rId37"/>
    <p:sldId id="799" r:id="rId38"/>
    <p:sldId id="800" r:id="rId39"/>
    <p:sldId id="801" r:id="rId40"/>
    <p:sldId id="802" r:id="rId41"/>
    <p:sldId id="785" r:id="rId42"/>
    <p:sldId id="803" r:id="rId43"/>
    <p:sldId id="804" r:id="rId44"/>
    <p:sldId id="786" r:id="rId45"/>
    <p:sldId id="787" r:id="rId46"/>
    <p:sldId id="788" r:id="rId47"/>
    <p:sldId id="789" r:id="rId48"/>
    <p:sldId id="805" r:id="rId49"/>
    <p:sldId id="790" r:id="rId50"/>
    <p:sldId id="806" r:id="rId51"/>
    <p:sldId id="807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3792" autoAdjust="0"/>
  </p:normalViewPr>
  <p:slideViewPr>
    <p:cSldViewPr>
      <p:cViewPr varScale="1">
        <p:scale>
          <a:sx n="110" d="100"/>
          <a:sy n="11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220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186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56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285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097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405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380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454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597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9273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72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663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8657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7434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588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810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535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4715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3025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553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2305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987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4587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497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8277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7769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3431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4574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4346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277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2617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4128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77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7154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4312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1657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0975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9832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5169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2379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5968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99392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54590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193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407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40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267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580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37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20-Dec-20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553361"/>
            <a:ext cx="11125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 ولادة المسيح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35فَأَجَابَ الْمَلاَكُ وَقَالَ لَها: «اَلرُّوحُ الْقُدُسُ يَحِلُّ عَلَيْكِ، وَقُوَّةُ الْعَلِيِّ تُظَلِّلُكِ، فَلِذلِكَ أَيْضًا الْقُدُّوسُ الْمَوْلُودُ مِنْكِ يُدْعَى ابْنَ اللهِ.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8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1974" y="29064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36وَهُوَذَا أَلِيصَابَاتُ نَسِيبَتُكِ هِيَ أَيْضًا حُبْلَى بِابْنٍ فِي شَيْخُوخَتِهَا، وَهذَا هُوَ الشَّهْرُ السَّادِسُ لِتِلْكَ الْمَدْعُوَّةِ عَاقِرًا، </a:t>
            </a: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37لأَنَّهُ لَيْسَ شَيْءٌ غَيْرَ مُمْكِنٍ لَدَى اللهِ».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1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3439886"/>
            <a:ext cx="1188720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38فَقَالَتْ مَرْيَمُ: «هُوَذَا أَنَا أَمَةُ الرَّبِّ. لِيَكُنْ لِي كَقَوْلِكَ». فَمَضَى مِنْ عِنْدِهَا الْمَلاَكُ."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49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أوّلاً. ولادة المسيح المعجزيّة: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83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174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26وَفِي الشَّهْرِ السَّادِسِ أُرْسِلَ جِبْرَائِيلُ الْمَلاَكُ مِنَ اللهِ إِلَى مَدِينَةٍ مِنَ الْجَلِيلِ اسْمُهَا نَاصِرَةُ، 27إِلَى عَذْرَاءَ مَخْطُوبَةٍ لِرَجُل مِنْ بَيْتِ دَاوُدَ اسْمُهُ يُوسُفُ. وَاسْمُ الْعَذْرَاءِ مَرْيَمُ.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7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30فَقَالَ لَهَا الْمَلاَكُ:«لاَ تَخَافِي يَا مَرْيَمُ، لأَنَّكِ قَدْ وَجَدْتِ نِعْمَةً عِنْدَ اللهِ. 31وَهَا أَنْتِ سَتَحْبَلِينَ وَتَلِدِينَ ابْنًا وَتُسَمِّينَهُ يَسُوعَ.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73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» </a:t>
            </a: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34 فَقَالَتْ مَرْيَمُ لِلْمَلاَكِ:«كَيْفَ يَكُونُ هذَا وَأَنَا لَسْتُ أَعْرِفُ رَجُلاً؟</a:t>
            </a:r>
            <a:r>
              <a:rPr lang="en-US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»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5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وَلكِنْ يُعْطِيكُمُ السَّيِّدُ نَفْسُهُ آيَةً: هَا الْعَذْرَاءُ تَحْبَلُ وَتَلِدُ ابْنًا وَتَدْعُو اسْمَهُ «عِمَّانُوئِيلَ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أش 7: 14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0825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35فَأَجَابَ الْمَلاَكُ وَقَالَ لَها: «اَلرُّوحُ الْقُدُسُ يَحِلُّ عَلَيْكِ، وَقُوَّةُ الْعَلِيِّ تُظَلِّلُكِ، فَلِذلِكَ أَيْضًا الْقُدُّوسُ الْمَوْلُودُ مِنْكِ يُدْعَى ابْنَ اللهِ.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6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ثانياً. وضوح الخطّة الإلهيّة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740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SA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تي 2: 11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516086"/>
            <a:ext cx="11914374" cy="3951514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SA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لأَنَّهُ قَدْ ظَهَرَتْ نِعْمَةُ اللهِ الْمُخَلِّصَةُ، لِجَمِيعِ النَّاسِ</a:t>
            </a:r>
            <a:r>
              <a:rPr lang="ar-SA" sz="60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82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174" y="30588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26وَفِي الشَّهْرِ السَّادِسِ أُرْسِلَ جِبْرَائِيلُ الْمَلاَكُ مِنَ اللهِ إِلَى مَدِينَةٍ مِنَ الْجَلِيلِ اسْمُهَا نَاصِرَةُ،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36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31وَهَا أَنْتِ سَتَحْبَلِينَ وَتَلِدِينَ ابْنًا وَتُسَمِّينَهُ يَسُوعَ.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35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"فَسَتَلِدُ ابْنًا وَتَدْعُو اسْمَهُ يَسُوعَ. لأَنَّهُ يُخَلِّصُ شَعْبَهُ مِنْ خَطَايَاهُمْ."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598438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متى 1: 21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947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94792"/>
            <a:ext cx="11914374" cy="44196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"لاَ تَخَافُوا! فَهَا أَنَا أُبَشِّرُكُمْ بِفَرَحٍ عَظِيمٍ يَكُونُ لِجَمِيعِ الشَّعْبِ: </a:t>
            </a: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أَنَّهُ وُلِدَ لَكُمُ الْيَوْمَ فِي مَدِينَةِ دَاوُدَ مُخَلِّصٌ هُوَ الْمَسِيحُ الرَّبُّ."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533400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2: 10و11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4542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32هذَا يَكُونُ عَظِيمًا، وَابْنَ الْعَلِيِّ يُدْعَى، وَيُعْطِيهِ الرَّبُّ الإِلهُ كُرْسِيَّ دَاوُدَ أَبِيهِ، 33وَيَمْلِكُ عَلَى بَيْتِ يَعْقُوبَ إِلَى الأَبَدِ، وَلاَ يَكُونُ لِمُلْكِهِ نِهَايَةٌ</a:t>
            </a:r>
            <a:r>
              <a:rPr lang="en-US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35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ثالثاً. تعاملاته مع نفوس عاديّة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0986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عَذْرَاءَ مَخْطُوبَةٍ لِرَجُل مِنْ بَيْتِ دَاوُدَ اسْمُهُ يُوسُفُ. وَاسْمُ الْعَذْرَاءِ مَرْيَمُ."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2076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516086"/>
            <a:ext cx="11457173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سَلاَمٌ لَكِ أَيَّتُهَا الْمُنْعَمُ عَلَيْهَا! اَلرَّبُّ مَعَكِ. مُبَارَكَةٌ أَنْتِ فِي النِّسَاءِ».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5158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4" y="3211286"/>
            <a:ext cx="11409549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29فَلَمَّا رَأَتْهُ اضْطَرَبَتْ مِنْ كَلاَمِهِ، وَفَكَّرَتْ:«مَا عَسَى أَنْ تَكُونَ هذِهِ التَّحِيَّةُ!»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80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لاَ تَخَافِي يَا مَرْيَمُ، لأَنَّكِ قَدْ وَجَدْتِ نِعْمَةً عِنْدَ اللهِ."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016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676471"/>
            <a:ext cx="1112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06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1974" y="29064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36وَهُوَذَا أَلِيصَابَاتُ نَسِيبَتُكِ هِيَ أَيْضًا حُبْلَى بِابْنٍ فِي شَيْخُوخَتِهَا، وَهذَا هُوَ الشَّهْرُ السَّادِسُ لِتِلْكَ الْمَدْعُوَّةِ عَاقِرًا، </a:t>
            </a: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37لأَنَّهُ لَيْسَ شَيْءٌ غَيْرَ مُمْكِنٍ لَدَى اللهِ».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33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3439886"/>
            <a:ext cx="1188720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38فَقَالَتْ مَرْيَمُ: «هُوَذَا أَنَا أَمَةُ الرَّبِّ. لِيَكُنْ لِي كَقَوْلِكَ». فَمَضَى مِنْ عِنْدِهَا الْمَلاَكُ."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20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" y="35814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رابعاً. تعاملاته الآنيّة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66043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سَلاَمٌ لَكِ أَيَّتُهَا الْمُنْعَمُ عَلَيْهَا! اَلرَّبُّ مَعَكِ. مُبَارَكَةٌ أَنْتِ فِي النِّسَاءِ»."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1414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4" y="3287486"/>
            <a:ext cx="11409549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28فَدَخَلَ إِلَيْهَا الْمَلاَكُ وَقَالَ:«سَلاَمٌ لَكِ أَيَّتُهَا الْمُنْعَمُ عَلَيْهَا! اَلرَّبُّ مَعَكِ. مُبَارَكَةٌ أَنْتِ فِي النِّسَاءِ».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2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67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4" y="3287486"/>
            <a:ext cx="11409549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29فَلَمَّا رَأَتْهُ اضْطَرَبَتْ مِنْ كَلاَمِهِ، وَفَكَّرَتْ:«مَا عَسَى أَنْ تَكُونَ هذِهِ التَّحِيَّةُ!»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16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30فَقَالَ لَهَا الْمَلاَكُ:«لاَ تَخَافِي يَا مَرْيَمُ، لأَنَّكِ قَدْ وَجَدْتِ نِعْمَةً عِنْدَ اللهِ.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97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31وَهَا أَنْتِ سَتَحْبَلِينَ وَتَلِدِينَ ابْنًا وَتُسَمِّينَهُ يَسُوعَ. 32هذَا يَكُونُ عَظِيمًا، وَابْنَ الْعَلِيِّ يُدْعَى، وَيُعْطِيهِ الرَّبُّ الإِلهُ كُرْسِيَّ دَاوُدَ أَبِيهِ،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79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33وَيَمْلِكُ عَلَى بَيْتِ يَعْقُوبَ إِلَى الأَبَدِ، وَلاَ يَكُونُ لِمُلْكِهِ نِهَايَةٌ».34 فَقَالَتْ مَرْيَمُ لِلْمَلاَكِ:«كَيْفَ يَكُونُ هذَا وَأَنَا لَسْتُ أَعْرِفُ رَجُلاً؟»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600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35فَأَجَابَ الْمَلاَكُ وَقَالَ لَها: «اَلرُّوحُ الْقُدُسُ يَحِلُّ عَلَيْكِ، وَقُوَّةُ الْعَلِيِّ تُظَلِّلُكِ، فَلِذلِكَ أَيْضًا الْقُدُّوسُ الْمَوْلُودُ مِنْكِ يُدْعَى ابْنَ اللهِ."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6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174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26وَفِي الشَّهْرِ السَّادِسِ أُرْسِلَ جِبْرَائِيلُ الْمَلاَكُ مِنَ اللهِ إِلَى مَدِينَةٍ مِنَ الْجَلِيلِ اسْمُهَا نَاصِرَةُ، 27إِلَى عَذْرَاءَ مَخْطُوبَةٍ لِرَجُل مِنْ بَيْتِ دَاوُدَ اسْمُهُ يُوسُفُ. وَاسْمُ الْعَذْرَاءِ مَرْيَمُ.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448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1974" y="32874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36وَهُوَذَا أَلِيصَابَاتُ نَسِيبَتُكِ هِيَ أَيْضًا حُبْلَى بِابْنٍ فِي شَيْخُوخَتِهَا،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161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12" y="3181731"/>
            <a:ext cx="11533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"هكَذَا قَدْ فَعَلَ بِيَ الرَّبُّ فِي الأَيَّامِ الَّتِي فِيهَا نَظَرَ إِلَيَّ، لِيَنْزِعَ عَارِي بَيْنَ النَّاسِ."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لو 1: 25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9079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1974" y="34398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37لأَنَّهُ لَيْسَ شَيْءٌ غَيْرَ مُمْكِنٍ لَدَى اللهِ».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702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3439886"/>
            <a:ext cx="1188720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38فَقَالَتْ مَرْيَمُ: «هُوَذَا أَنَا أَمَةُ الرَّبِّ. لِيَكُنْ لِي كَقَوْلِكَ». فَمَضَى مِنْ عِنْدِهَا الْمَلاَكُ."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18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"هُوَذَا أَنَا أَمَةُ الرَّبِّ. لِيَكُنْ لِي كَقَوْلِكَ"،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540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"فَقَاَلَ وَهُوَ مُرْتَعِدٌ وَمُتَحَيِّرٌ:«يَارَبُّ، مَاذَا تُرِيدُ أَنْ أَفْعَلَ؟"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552221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أع 9: 6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36321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9" y="3130634"/>
            <a:ext cx="11131519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وَلكِنْ بِنِعْمَةِ اللهِ أَنَا مَا أَنَا، وَنِعْمَتُهُ الْمُعْطَاةُ لِي لَمْ تَكُنْ بَاطِلَةً، بَلْ أَنَا تَعِبْتُ أَكْثَرَ مِنْهُمْ جَمِيعِهِمْ. وَلكِنْ لاَ أَنَا، بَلْ نِعْمَةُ اللهِ الَّتِي مَعِي."</a:t>
            </a:r>
            <a:endParaRPr lang="en-US" sz="54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609600" y="565911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15: 10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31876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خامساً. تغييره لمصير الأبديّة: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358575"/>
            <a:ext cx="6415621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نعمة الله العظيمة في حدث</a:t>
            </a:r>
            <a:br>
              <a:rPr lang="en-US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ولادة المسيح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57156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31وَهَا أَنْتِ سَتَحْبَلِينَ وَتَلِدِينَ ابْنًا وَتُسَمِّينَهُ يَسُوعَ.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802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3528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"فَسَتَلِدُ ابْنًا وَتَدْعُو اسْمَهُ يَسُوعَ. لأَنَّهُ يُخَلِّصُ شَعْبَهُ مِنْ خَطَايَاهُمْ"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6284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متى 1: 21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480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4" y="3287486"/>
            <a:ext cx="11409549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28فَدَخَلَ إِلَيْهَا الْمَلاَكُ وَقَالَ:«سَلاَمٌ لَكِ أَيَّتُهَا الْمُنْعَمُ عَلَيْهَا! اَلرَّبُّ مَعَكِ. مُبَارَكَةٌ أَنْتِ فِي النِّسَاءِ».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108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"لَهُ يَشْهَدُ جَمِيعُ الأَنْبِيَاءِ أَنَّ كُلَّ مَنْ يُؤْمِنُ بِهِ يَنَالُ بِاسْمِهِ غُفْرَانَ الْخَطَايَا"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838200" y="6284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أع 10: 43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98715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32هذَا يَكُونُ عَظِيمًا، وَابْنَ الْعَلِيِّ يُدْعَى، وَيُعْطِيهِ الرَّبُّ الإِلهُ كُرْسِيَّ دَاوُدَ أَبِيهِ، 33وَيَمْلِكُ عَلَى بَيْتِ يَعْقُوبَ إِلَى الأَبَدِ، وَلاَ يَكُونُ لِمُلْكِهِ نِهَايَةٌ</a:t>
            </a:r>
            <a:r>
              <a:rPr lang="en-US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6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67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4" y="3287486"/>
            <a:ext cx="11409549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29فَلَمَّا رَأَتْهُ اضْطَرَبَتْ مِنْ كَلاَمِهِ، وَفَكَّرَتْ:«مَا عَسَى أَنْ تَكُونَ هذِهِ التَّحِيَّةُ!»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1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30فَقَالَ لَهَا الْمَلاَكُ:«لاَ تَخَافِي يَا مَرْيَمُ، لأَنَّكِ قَدْ وَجَدْتِ نِعْمَةً عِنْدَ اللهِ. 31وَهَا أَنْتِ سَتَحْبَلِينَ وَتَلِدِينَ ابْنًا وَتُسَمِّينَهُ يَسُوعَ.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43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32هذَا يَكُونُ عَظِيمًا، وَابْنَ الْعَلِيِّ يُدْعَى، وَيُعْطِيهِ الرَّبُّ الإِلهُ كُرْسِيَّ دَاوُدَ أَبِيهِ، 33وَيَمْلِكُ عَلَى بَيْتِ يَعْقُوبَ إِلَى الأَبَدِ، وَلاَ يَكُونُ لِمُلْكِهِ نِهَايَةٌ</a:t>
            </a:r>
            <a:r>
              <a:rPr lang="en-US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7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لو 1: 26-38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» </a:t>
            </a: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34 فَقَالَتْ مَرْيَمُ لِلْمَلاَكِ:«كَيْفَ يَكُونُ هذَا وَأَنَا لَسْتُ أَعْرِفُ رَجُلاً؟</a:t>
            </a:r>
            <a:r>
              <a:rPr lang="en-US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»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5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1197</Words>
  <Application>Microsoft Office PowerPoint</Application>
  <PresentationFormat>Widescreen</PresentationFormat>
  <Paragraphs>200</Paragraphs>
  <Slides>51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Raymond AM</cp:lastModifiedBy>
  <cp:revision>485</cp:revision>
  <dcterms:created xsi:type="dcterms:W3CDTF">2014-01-18T13:18:16Z</dcterms:created>
  <dcterms:modified xsi:type="dcterms:W3CDTF">2020-12-20T08:13:38Z</dcterms:modified>
</cp:coreProperties>
</file>